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8" r:id="rId2"/>
    <p:sldId id="257" r:id="rId3"/>
    <p:sldId id="370" r:id="rId4"/>
    <p:sldId id="440" r:id="rId5"/>
    <p:sldId id="442" r:id="rId6"/>
    <p:sldId id="441" r:id="rId7"/>
    <p:sldId id="319" r:id="rId8"/>
    <p:sldId id="428" r:id="rId9"/>
    <p:sldId id="403" r:id="rId10"/>
    <p:sldId id="330" r:id="rId11"/>
    <p:sldId id="345" r:id="rId12"/>
    <p:sldId id="369" r:id="rId13"/>
    <p:sldId id="326" r:id="rId14"/>
    <p:sldId id="426" r:id="rId15"/>
    <p:sldId id="344" r:id="rId16"/>
    <p:sldId id="427" r:id="rId17"/>
    <p:sldId id="289" r:id="rId18"/>
  </p:sldIdLst>
  <p:sldSz cx="12192000" cy="6858000"/>
  <p:notesSz cx="6858000" cy="9144000"/>
  <p:custDataLst>
    <p:tags r:id="rId21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6" userDrawn="1">
          <p15:clr>
            <a:srgbClr val="A4A3A4"/>
          </p15:clr>
        </p15:guide>
        <p15:guide id="2" pos="350" userDrawn="1">
          <p15:clr>
            <a:srgbClr val="A4A3A4"/>
          </p15:clr>
        </p15:guide>
        <p15:guide id="3" pos="3737" userDrawn="1">
          <p15:clr>
            <a:srgbClr val="A4A3A4"/>
          </p15:clr>
        </p15:guide>
        <p15:guide id="4" pos="7326" userDrawn="1">
          <p15:clr>
            <a:srgbClr val="A4A3A4"/>
          </p15:clr>
        </p15:guide>
        <p15:guide id="5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0F7"/>
    <a:srgbClr val="5CA8FD"/>
    <a:srgbClr val="307EFE"/>
    <a:srgbClr val="E9EEFD"/>
    <a:srgbClr val="FFFFFF"/>
    <a:srgbClr val="7C76C2"/>
    <a:srgbClr val="88D1F6"/>
    <a:srgbClr val="7655B2"/>
    <a:srgbClr val="7653B1"/>
    <a:srgbClr val="9FC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71" autoAdjust="0"/>
  </p:normalViewPr>
  <p:slideViewPr>
    <p:cSldViewPr showGuides="1">
      <p:cViewPr varScale="1">
        <p:scale>
          <a:sx n="98" d="100"/>
          <a:sy n="98" d="100"/>
        </p:scale>
        <p:origin x="82" y="168"/>
      </p:cViewPr>
      <p:guideLst>
        <p:guide orient="horz" pos="1986"/>
        <p:guide pos="350"/>
        <p:guide pos="3737"/>
        <p:guide pos="7326"/>
        <p:guide pos="2071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HarmonyOS Sans SC Light" panose="0000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HarmonyOS Sans SC Light" panose="00000400000000000000" charset="-122"/>
              </a:rPr>
              <a:t>2024/11/24</a:t>
            </a:fld>
            <a:endParaRPr lang="zh-CN" altLang="en-US">
              <a:ea typeface="HarmonyOS Sans SC Light" panose="0000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HarmonyOS Sans SC Light" panose="0000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HarmonyOS Sans SC Light" panose="00000400000000000000" charset="-122"/>
              </a:rPr>
              <a:t>‹#›</a:t>
            </a:fld>
            <a:endParaRPr lang="zh-CN" altLang="en-US">
              <a:ea typeface="HarmonyOS Sans SC Light" panose="0000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HarmonyOS Sans SC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HarmonyOS Sans SC Light" panose="0000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HarmonyOS Sans SC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HarmonyOS Sans SC Light" panose="0000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 Light" panose="00000400000000000000" charset="-122"/>
        <a:ea typeface="HarmonyOS Sans SC Light" panose="0000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 Light" panose="00000400000000000000" charset="-122"/>
        <a:ea typeface="HarmonyOS Sans SC Light" panose="0000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 Light" panose="00000400000000000000" charset="-122"/>
        <a:ea typeface="HarmonyOS Sans SC Light" panose="0000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 Light" panose="00000400000000000000" charset="-122"/>
        <a:ea typeface="HarmonyOS Sans SC Light" panose="0000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 Light" panose="00000400000000000000" charset="-122"/>
        <a:ea typeface="HarmonyOS Sans SC Light" panose="0000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背景图案&#10;&#10;描述已自动生成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89" r="13607" b="4481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 userDrawn="1"/>
        </p:nvSpPr>
        <p:spPr>
          <a:xfrm>
            <a:off x="6967556" y="0"/>
            <a:ext cx="5224444" cy="6858000"/>
          </a:xfrm>
          <a:custGeom>
            <a:avLst/>
            <a:gdLst>
              <a:gd name="connsiteX0" fmla="*/ 3207213 w 5224444"/>
              <a:gd name="connsiteY0" fmla="*/ 0 h 6858000"/>
              <a:gd name="connsiteX1" fmla="*/ 5224444 w 5224444"/>
              <a:gd name="connsiteY1" fmla="*/ 0 h 6858000"/>
              <a:gd name="connsiteX2" fmla="*/ 5224444 w 5224444"/>
              <a:gd name="connsiteY2" fmla="*/ 6858000 h 6858000"/>
              <a:gd name="connsiteX3" fmla="*/ 0 w 5224444"/>
              <a:gd name="connsiteY3" fmla="*/ 6858000 h 6858000"/>
              <a:gd name="connsiteX4" fmla="*/ 9197 w 5224444"/>
              <a:gd name="connsiteY4" fmla="*/ 6497659 h 6858000"/>
              <a:gd name="connsiteX5" fmla="*/ 258518 w 5224444"/>
              <a:gd name="connsiteY5" fmla="*/ 4675587 h 6858000"/>
              <a:gd name="connsiteX6" fmla="*/ 2851250 w 5224444"/>
              <a:gd name="connsiteY6" fmla="*/ 4647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24444" h="6858000">
                <a:moveTo>
                  <a:pt x="3207213" y="0"/>
                </a:moveTo>
                <a:lnTo>
                  <a:pt x="5224444" y="0"/>
                </a:lnTo>
                <a:lnTo>
                  <a:pt x="5224444" y="6858000"/>
                </a:lnTo>
                <a:lnTo>
                  <a:pt x="0" y="6858000"/>
                </a:lnTo>
                <a:lnTo>
                  <a:pt x="9197" y="6497659"/>
                </a:lnTo>
                <a:cubicBezTo>
                  <a:pt x="38774" y="5853873"/>
                  <a:pt x="110802" y="5238976"/>
                  <a:pt x="258518" y="4675587"/>
                </a:cubicBezTo>
                <a:cubicBezTo>
                  <a:pt x="692588" y="2979243"/>
                  <a:pt x="1823790" y="1757320"/>
                  <a:pt x="2851250" y="464796"/>
                </a:cubicBezTo>
                <a:close/>
              </a:path>
            </a:pathLst>
          </a:custGeom>
          <a:noFill/>
          <a:ln w="25400">
            <a:solidFill>
              <a:schemeClr val="accent1">
                <a:alpha val="20000"/>
              </a:schemeClr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7176120" y="0"/>
            <a:ext cx="5015880" cy="6858000"/>
          </a:xfrm>
          <a:custGeom>
            <a:avLst/>
            <a:gdLst>
              <a:gd name="connsiteX0" fmla="*/ 3220650 w 5015880"/>
              <a:gd name="connsiteY0" fmla="*/ 0 h 6858000"/>
              <a:gd name="connsiteX1" fmla="*/ 5015880 w 5015880"/>
              <a:gd name="connsiteY1" fmla="*/ 0 h 6858000"/>
              <a:gd name="connsiteX2" fmla="*/ 5015880 w 5015880"/>
              <a:gd name="connsiteY2" fmla="*/ 6858000 h 6858000"/>
              <a:gd name="connsiteX3" fmla="*/ 206 w 5015880"/>
              <a:gd name="connsiteY3" fmla="*/ 6858000 h 6858000"/>
              <a:gd name="connsiteX4" fmla="*/ 0 w 5015880"/>
              <a:gd name="connsiteY4" fmla="*/ 6805499 h 6858000"/>
              <a:gd name="connsiteX5" fmla="*/ 229804 w 5015880"/>
              <a:gd name="connsiteY5" fmla="*/ 4667417 h 6858000"/>
              <a:gd name="connsiteX6" fmla="*/ 3108077 w 5015880"/>
              <a:gd name="connsiteY6" fmla="*/ 1729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5880" h="6858000">
                <a:moveTo>
                  <a:pt x="3220650" y="0"/>
                </a:moveTo>
                <a:lnTo>
                  <a:pt x="5015880" y="0"/>
                </a:lnTo>
                <a:lnTo>
                  <a:pt x="5015880" y="6858000"/>
                </a:lnTo>
                <a:lnTo>
                  <a:pt x="206" y="6858000"/>
                </a:lnTo>
                <a:lnTo>
                  <a:pt x="0" y="6805499"/>
                </a:lnTo>
                <a:cubicBezTo>
                  <a:pt x="5724" y="6044571"/>
                  <a:pt x="59636" y="5316436"/>
                  <a:pt x="229804" y="4667417"/>
                </a:cubicBezTo>
                <a:cubicBezTo>
                  <a:pt x="698595" y="2835380"/>
                  <a:pt x="2108508" y="1643805"/>
                  <a:pt x="3108077" y="17297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7289668" y="2"/>
            <a:ext cx="4902333" cy="6857999"/>
          </a:xfrm>
          <a:custGeom>
            <a:avLst/>
            <a:gdLst>
              <a:gd name="connsiteX0" fmla="*/ 4902333 w 4902333"/>
              <a:gd name="connsiteY0" fmla="*/ 0 h 6857999"/>
              <a:gd name="connsiteX1" fmla="*/ 4902333 w 4902333"/>
              <a:gd name="connsiteY1" fmla="*/ 6857999 h 6857999"/>
              <a:gd name="connsiteX2" fmla="*/ 766 w 4902333"/>
              <a:gd name="connsiteY2" fmla="*/ 6857999 h 6857999"/>
              <a:gd name="connsiteX3" fmla="*/ 0 w 4902333"/>
              <a:gd name="connsiteY3" fmla="*/ 6662654 h 6857999"/>
              <a:gd name="connsiteX4" fmla="*/ 217211 w 4902333"/>
              <a:gd name="connsiteY4" fmla="*/ 4641731 h 6857999"/>
              <a:gd name="connsiteX5" fmla="*/ 3121176 w 4902333"/>
              <a:gd name="connsiteY5" fmla="*/ 111746 h 6857999"/>
              <a:gd name="connsiteX6" fmla="*/ 3186642 w 4902333"/>
              <a:gd name="connsiteY6" fmla="*/ 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2333" h="6857999">
                <a:moveTo>
                  <a:pt x="4902333" y="0"/>
                </a:moveTo>
                <a:lnTo>
                  <a:pt x="4902333" y="6857999"/>
                </a:lnTo>
                <a:lnTo>
                  <a:pt x="766" y="6857999"/>
                </a:lnTo>
                <a:lnTo>
                  <a:pt x="0" y="6662654"/>
                </a:lnTo>
                <a:cubicBezTo>
                  <a:pt x="5410" y="5943422"/>
                  <a:pt x="56368" y="5255186"/>
                  <a:pt x="217211" y="4641731"/>
                </a:cubicBezTo>
                <a:cubicBezTo>
                  <a:pt x="689855" y="2794639"/>
                  <a:pt x="2174611" y="1636321"/>
                  <a:pt x="3121176" y="111746"/>
                </a:cubicBezTo>
                <a:lnTo>
                  <a:pt x="318664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21871" y="1343206"/>
            <a:ext cx="10458150" cy="3960440"/>
          </a:xfrm>
          <a:custGeom>
            <a:avLst/>
            <a:gdLst>
              <a:gd name="connsiteX0" fmla="*/ 0 w 10458150"/>
              <a:gd name="connsiteY0" fmla="*/ 0 h 3960440"/>
              <a:gd name="connsiteX1" fmla="*/ 10329871 w 10458150"/>
              <a:gd name="connsiteY1" fmla="*/ 0 h 3960440"/>
              <a:gd name="connsiteX2" fmla="*/ 10458150 w 10458150"/>
              <a:gd name="connsiteY2" fmla="*/ 128279 h 3960440"/>
              <a:gd name="connsiteX3" fmla="*/ 10458150 w 10458150"/>
              <a:gd name="connsiteY3" fmla="*/ 3832161 h 3960440"/>
              <a:gd name="connsiteX4" fmla="*/ 10329871 w 10458150"/>
              <a:gd name="connsiteY4" fmla="*/ 3960440 h 3960440"/>
              <a:gd name="connsiteX5" fmla="*/ 0 w 10458150"/>
              <a:gd name="connsiteY5" fmla="*/ 396044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8150" h="3960440">
                <a:moveTo>
                  <a:pt x="0" y="0"/>
                </a:moveTo>
                <a:lnTo>
                  <a:pt x="10329871" y="0"/>
                </a:lnTo>
                <a:cubicBezTo>
                  <a:pt x="10400718" y="0"/>
                  <a:pt x="10458150" y="57432"/>
                  <a:pt x="10458150" y="128279"/>
                </a:cubicBezTo>
                <a:lnTo>
                  <a:pt x="10458150" y="3832161"/>
                </a:lnTo>
                <a:cubicBezTo>
                  <a:pt x="10458150" y="3903008"/>
                  <a:pt x="10400718" y="3960440"/>
                  <a:pt x="10329871" y="3960440"/>
                </a:cubicBezTo>
                <a:lnTo>
                  <a:pt x="0" y="39604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chemeClr val="accent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969413" y="1979761"/>
            <a:ext cx="143778" cy="14377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4788130"/>
            <a:ext cx="1157524" cy="2069871"/>
            <a:chOff x="0" y="4788130"/>
            <a:chExt cx="1157524" cy="2069871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" y="4788130"/>
              <a:ext cx="1157523" cy="2069871"/>
            </a:xfrm>
            <a:custGeom>
              <a:avLst/>
              <a:gdLst>
                <a:gd name="connsiteX0" fmla="*/ 0 w 1157523"/>
                <a:gd name="connsiteY0" fmla="*/ 0 h 2069871"/>
                <a:gd name="connsiteX1" fmla="*/ 88866 w 1157523"/>
                <a:gd name="connsiteY1" fmla="*/ 131146 h 2069871"/>
                <a:gd name="connsiteX2" fmla="*/ 1095047 w 1157523"/>
                <a:gd name="connsiteY2" fmla="*/ 1713357 h 2069871"/>
                <a:gd name="connsiteX3" fmla="*/ 1135279 w 1157523"/>
                <a:gd name="connsiteY3" fmla="*/ 1901878 h 2069871"/>
                <a:gd name="connsiteX4" fmla="*/ 1157523 w 1157523"/>
                <a:gd name="connsiteY4" fmla="*/ 2069871 h 2069871"/>
                <a:gd name="connsiteX5" fmla="*/ 0 w 1157523"/>
                <a:gd name="connsiteY5" fmla="*/ 2069871 h 206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523" h="2069871">
                  <a:moveTo>
                    <a:pt x="0" y="0"/>
                  </a:moveTo>
                  <a:lnTo>
                    <a:pt x="88866" y="131146"/>
                  </a:lnTo>
                  <a:cubicBezTo>
                    <a:pt x="457115" y="636191"/>
                    <a:pt x="930364" y="1069778"/>
                    <a:pt x="1095047" y="1713357"/>
                  </a:cubicBezTo>
                  <a:cubicBezTo>
                    <a:pt x="1111059" y="1774427"/>
                    <a:pt x="1124336" y="1837358"/>
                    <a:pt x="1135279" y="1901878"/>
                  </a:cubicBezTo>
                  <a:lnTo>
                    <a:pt x="1157523" y="2069871"/>
                  </a:lnTo>
                  <a:lnTo>
                    <a:pt x="0" y="2069871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0" y="4952506"/>
              <a:ext cx="1055756" cy="1905494"/>
            </a:xfrm>
            <a:custGeom>
              <a:avLst/>
              <a:gdLst>
                <a:gd name="connsiteX0" fmla="*/ 0 w 539530"/>
                <a:gd name="connsiteY0" fmla="*/ 0 h 973778"/>
                <a:gd name="connsiteX1" fmla="*/ 3981 w 539530"/>
                <a:gd name="connsiteY1" fmla="*/ 0 h 973778"/>
                <a:gd name="connsiteX2" fmla="*/ 15143 w 539530"/>
                <a:gd name="connsiteY2" fmla="*/ 19052 h 973778"/>
                <a:gd name="connsiteX3" fmla="*/ 510268 w 539530"/>
                <a:gd name="connsiteY3" fmla="*/ 791413 h 973778"/>
                <a:gd name="connsiteX4" fmla="*/ 538723 w 539530"/>
                <a:gd name="connsiteY4" fmla="*/ 956934 h 973778"/>
                <a:gd name="connsiteX5" fmla="*/ 539530 w 539530"/>
                <a:gd name="connsiteY5" fmla="*/ 973778 h 973778"/>
                <a:gd name="connsiteX6" fmla="*/ 0 w 539530"/>
                <a:gd name="connsiteY6" fmla="*/ 973778 h 97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30" h="973778">
                  <a:moveTo>
                    <a:pt x="0" y="0"/>
                  </a:moveTo>
                  <a:lnTo>
                    <a:pt x="3981" y="0"/>
                  </a:lnTo>
                  <a:lnTo>
                    <a:pt x="15143" y="19052"/>
                  </a:lnTo>
                  <a:cubicBezTo>
                    <a:pt x="176532" y="278992"/>
                    <a:pt x="429682" y="476484"/>
                    <a:pt x="510268" y="791413"/>
                  </a:cubicBezTo>
                  <a:cubicBezTo>
                    <a:pt x="523980" y="843710"/>
                    <a:pt x="533008" y="899195"/>
                    <a:pt x="538723" y="956934"/>
                  </a:cubicBezTo>
                  <a:lnTo>
                    <a:pt x="539530" y="973778"/>
                  </a:lnTo>
                  <a:lnTo>
                    <a:pt x="0" y="9737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 userDrawn="1"/>
        </p:nvSpPr>
        <p:spPr>
          <a:xfrm>
            <a:off x="437527" y="1463523"/>
            <a:ext cx="1230920" cy="1230920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 userDrawn="1"/>
        </p:nvSpPr>
        <p:spPr>
          <a:xfrm rot="5400000">
            <a:off x="2929700" y="4525385"/>
            <a:ext cx="191404" cy="1127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 userDrawn="1"/>
        </p:nvCxnSpPr>
        <p:spPr>
          <a:xfrm>
            <a:off x="3432095" y="2276237"/>
            <a:ext cx="4248150" cy="635"/>
          </a:xfrm>
          <a:prstGeom prst="line">
            <a:avLst/>
          </a:prstGeom>
          <a:ln w="508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 userDrawn="1"/>
        </p:nvSpPr>
        <p:spPr>
          <a:xfrm>
            <a:off x="2288111" y="1054735"/>
            <a:ext cx="143778" cy="14377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>
            <a:off x="556079" y="4963604"/>
            <a:ext cx="121580" cy="12158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占位符 55"/>
          <p:cNvSpPr>
            <a:spLocks noGrp="1"/>
          </p:cNvSpPr>
          <p:nvPr>
            <p:ph type="body" sz="quarter" idx="10" hasCustomPrompt="1"/>
          </p:nvPr>
        </p:nvSpPr>
        <p:spPr>
          <a:xfrm>
            <a:off x="856267" y="3285080"/>
            <a:ext cx="5341138" cy="189431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2024</a:t>
            </a:r>
          </a:p>
          <a:p>
            <a:pPr lvl="0"/>
            <a:r>
              <a:rPr lang="zh-CN" altLang="en-US" dirty="0"/>
              <a:t>此处输入标题</a:t>
            </a:r>
            <a:endParaRPr lang="en-US" altLang="zh-CN" dirty="0"/>
          </a:p>
        </p:txBody>
      </p:sp>
      <p:sp>
        <p:nvSpPr>
          <p:cNvPr id="4" name="椭圆 3"/>
          <p:cNvSpPr/>
          <p:nvPr userDrawn="1"/>
        </p:nvSpPr>
        <p:spPr>
          <a:xfrm>
            <a:off x="6312535" y="5599430"/>
            <a:ext cx="486410" cy="48641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待机or移动_动画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40145" y="-459105"/>
            <a:ext cx="5465445" cy="7226935"/>
          </a:xfrm>
          <a:prstGeom prst="rect">
            <a:avLst/>
          </a:prstGeom>
        </p:spPr>
      </p:pic>
      <p:pic>
        <p:nvPicPr>
          <p:cNvPr id="14" name="图片 13" descr="Rectangle_426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2265" y="253365"/>
            <a:ext cx="800735" cy="80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945412" y="-240418"/>
            <a:ext cx="3396462" cy="7268924"/>
            <a:chOff x="8945412" y="-240418"/>
            <a:chExt cx="3396462" cy="7268924"/>
          </a:xfrm>
        </p:grpSpPr>
        <p:sp>
          <p:nvSpPr>
            <p:cNvPr id="7" name="圆角矩形 12"/>
            <p:cNvSpPr/>
            <p:nvPr/>
          </p:nvSpPr>
          <p:spPr>
            <a:xfrm>
              <a:off x="9700895" y="0"/>
              <a:ext cx="2490470" cy="6858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pic>
          <p:nvPicPr>
            <p:cNvPr id="8" name="图片 7" descr="桌子上放了不同类型的电子产品&#10;&#10;描述已自动生成"/>
            <p:cNvPicPr>
              <a:picLocks noChangeAspect="1"/>
            </p:cNvPicPr>
            <p:nvPr/>
          </p:nvPicPr>
          <p:blipFill>
            <a:blip r:embed="rId2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8" r="2005" b="21230"/>
            <a:stretch>
              <a:fillRect/>
            </a:stretch>
          </p:blipFill>
          <p:spPr>
            <a:xfrm rot="4499871">
              <a:off x="7009181" y="1695813"/>
              <a:ext cx="7268924" cy="3396462"/>
            </a:xfrm>
            <a:custGeom>
              <a:avLst/>
              <a:gdLst>
                <a:gd name="connsiteX0" fmla="*/ 0 w 7268924"/>
                <a:gd name="connsiteY0" fmla="*/ 1668251 h 3396462"/>
                <a:gd name="connsiteX1" fmla="*/ 447074 w 7268924"/>
                <a:gd name="connsiteY1" fmla="*/ 0 h 3396462"/>
                <a:gd name="connsiteX2" fmla="*/ 3396026 w 7268924"/>
                <a:gd name="connsiteY2" fmla="*/ 0 h 3396462"/>
                <a:gd name="connsiteX3" fmla="*/ 7268924 w 7268924"/>
                <a:gd name="connsiteY3" fmla="*/ 1037896 h 3396462"/>
                <a:gd name="connsiteX4" fmla="*/ 6636854 w 7268924"/>
                <a:gd name="connsiteY4" fmla="*/ 3396462 h 3396462"/>
                <a:gd name="connsiteX5" fmla="*/ 6448804 w 7268924"/>
                <a:gd name="connsiteY5" fmla="*/ 3396462 h 33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8924" h="3396462">
                  <a:moveTo>
                    <a:pt x="0" y="1668251"/>
                  </a:moveTo>
                  <a:lnTo>
                    <a:pt x="447074" y="0"/>
                  </a:lnTo>
                  <a:lnTo>
                    <a:pt x="3396026" y="0"/>
                  </a:lnTo>
                  <a:lnTo>
                    <a:pt x="7268924" y="1037896"/>
                  </a:lnTo>
                  <a:lnTo>
                    <a:pt x="6636854" y="3396462"/>
                  </a:lnTo>
                  <a:lnTo>
                    <a:pt x="6448804" y="3396462"/>
                  </a:lnTo>
                  <a:close/>
                </a:path>
              </a:pathLst>
            </a:custGeom>
            <a:effectLst>
              <a:outerShdw blurRad="304800" dist="38100" dir="8100000" algn="tr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9" name="圆角矩形 20"/>
          <p:cNvSpPr/>
          <p:nvPr userDrawn="1"/>
        </p:nvSpPr>
        <p:spPr>
          <a:xfrm>
            <a:off x="538480" y="1934846"/>
            <a:ext cx="9659620" cy="3249928"/>
          </a:xfrm>
          <a:prstGeom prst="roundRect">
            <a:avLst>
              <a:gd name="adj" fmla="val 5692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chemeClr val="accent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+mn-ea"/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9637395" y="3070860"/>
            <a:ext cx="977900" cy="9779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 userDrawn="1"/>
        </p:nvCxnSpPr>
        <p:spPr>
          <a:xfrm>
            <a:off x="9974580" y="3559810"/>
            <a:ext cx="304165" cy="0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5D6FF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 rot="5400000">
            <a:off x="7795711" y="2544143"/>
            <a:ext cx="6723221" cy="176974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lvl="0" algn="dist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1500" noProof="0" dirty="0">
                <a:ln>
                  <a:noFill/>
                </a:ln>
                <a:solidFill>
                  <a:schemeClr val="bg1">
                    <a:alpha val="10000"/>
                  </a:schemeClr>
                </a:solidFill>
                <a:effectLst/>
                <a:uLnTx/>
                <a:uFillTx/>
                <a:latin typeface="HarmonyOS Sans SC Black" panose="00000A00000000000000" charset="-122"/>
                <a:ea typeface="HarmonyOS Sans SC Black" panose="00000A00000000000000" charset="-122"/>
                <a:cs typeface="+mn-ea"/>
                <a:sym typeface="+mn-ea"/>
              </a:rPr>
              <a:t>NiftiHub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38480" y="6377136"/>
            <a:ext cx="330200" cy="76200"/>
            <a:chOff x="16894" y="9428"/>
            <a:chExt cx="520" cy="120"/>
          </a:xfrm>
        </p:grpSpPr>
        <p:sp>
          <p:nvSpPr>
            <p:cNvPr id="16" name="椭圆 15"/>
            <p:cNvSpPr/>
            <p:nvPr/>
          </p:nvSpPr>
          <p:spPr>
            <a:xfrm>
              <a:off x="16894" y="9428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17094" y="9428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294" y="9428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椭圆 27"/>
          <p:cNvSpPr/>
          <p:nvPr userDrawn="1"/>
        </p:nvSpPr>
        <p:spPr>
          <a:xfrm>
            <a:off x="6962554" y="5714264"/>
            <a:ext cx="324434" cy="32443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>
            <a:off x="8737917" y="1211341"/>
            <a:ext cx="143778" cy="14377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55"/>
          <p:cNvSpPr>
            <a:spLocks noGrp="1"/>
          </p:cNvSpPr>
          <p:nvPr>
            <p:ph type="body" sz="quarter" idx="10" hasCustomPrompt="1"/>
          </p:nvPr>
        </p:nvSpPr>
        <p:spPr>
          <a:xfrm>
            <a:off x="6107734" y="2299210"/>
            <a:ext cx="3403845" cy="189431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XX</a:t>
            </a:r>
          </a:p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sp>
        <p:nvSpPr>
          <p:cNvPr id="51" name="椭圆 50"/>
          <p:cNvSpPr/>
          <p:nvPr userDrawn="1"/>
        </p:nvSpPr>
        <p:spPr>
          <a:xfrm>
            <a:off x="556079" y="4963604"/>
            <a:ext cx="121580" cy="12158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1260455" y="-2787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5" name="图片 4" descr="待机or移动_动画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380" y="-675005"/>
            <a:ext cx="5465445" cy="7226935"/>
          </a:xfrm>
          <a:prstGeom prst="rect">
            <a:avLst/>
          </a:prstGeom>
        </p:spPr>
      </p:pic>
      <p:pic>
        <p:nvPicPr>
          <p:cNvPr id="10" name="图片 9" descr="Rectangle_426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48340" y="253365"/>
            <a:ext cx="800735" cy="80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背景图案&#10;&#10;描述已自动生成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89" r="13607" b="4481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任意多边形 13"/>
          <p:cNvSpPr/>
          <p:nvPr userDrawn="1"/>
        </p:nvSpPr>
        <p:spPr>
          <a:xfrm>
            <a:off x="0" y="6708536"/>
            <a:ext cx="9457690" cy="17018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94" h="268">
                <a:moveTo>
                  <a:pt x="0" y="0"/>
                </a:moveTo>
                <a:lnTo>
                  <a:pt x="14760" y="0"/>
                </a:lnTo>
                <a:cubicBezTo>
                  <a:pt x="14834" y="0"/>
                  <a:pt x="14894" y="60"/>
                  <a:pt x="14894" y="134"/>
                </a:cubicBezTo>
                <a:cubicBezTo>
                  <a:pt x="14894" y="208"/>
                  <a:pt x="14834" y="268"/>
                  <a:pt x="14760" y="268"/>
                </a:cubicBez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grpSp>
        <p:nvGrpSpPr>
          <p:cNvPr id="319" name="组合 318"/>
          <p:cNvGrpSpPr/>
          <p:nvPr userDrawn="1"/>
        </p:nvGrpSpPr>
        <p:grpSpPr>
          <a:xfrm>
            <a:off x="10993120" y="6708536"/>
            <a:ext cx="1198880" cy="170180"/>
            <a:chOff x="17311" y="10371"/>
            <a:chExt cx="1888" cy="268"/>
          </a:xfrm>
        </p:grpSpPr>
        <p:sp>
          <p:nvSpPr>
            <p:cNvPr id="317" name="任意多边形 316"/>
            <p:cNvSpPr/>
            <p:nvPr/>
          </p:nvSpPr>
          <p:spPr>
            <a:xfrm flipH="1">
              <a:off x="17311" y="10371"/>
              <a:ext cx="1889" cy="268"/>
            </a:xfrm>
            <a:custGeom>
              <a:avLst/>
              <a:gdLst>
                <a:gd name="adj" fmla="val 50000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9" h="268">
                  <a:moveTo>
                    <a:pt x="0" y="0"/>
                  </a:moveTo>
                  <a:lnTo>
                    <a:pt x="1755" y="0"/>
                  </a:lnTo>
                  <a:cubicBezTo>
                    <a:pt x="1829" y="0"/>
                    <a:pt x="1889" y="60"/>
                    <a:pt x="1889" y="134"/>
                  </a:cubicBezTo>
                  <a:cubicBezTo>
                    <a:pt x="1889" y="208"/>
                    <a:pt x="1829" y="268"/>
                    <a:pt x="1755" y="268"/>
                  </a:cubicBez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7572" y="10445"/>
              <a:ext cx="520" cy="120"/>
              <a:chOff x="16894" y="9428"/>
              <a:chExt cx="520" cy="120"/>
            </a:xfrm>
            <a:solidFill>
              <a:schemeClr val="bg1"/>
            </a:solidFill>
          </p:grpSpPr>
          <p:sp>
            <p:nvSpPr>
              <p:cNvPr id="17" name="椭圆 16"/>
              <p:cNvSpPr/>
              <p:nvPr/>
            </p:nvSpPr>
            <p:spPr>
              <a:xfrm>
                <a:off x="16894" y="9428"/>
                <a:ext cx="120" cy="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7094" y="9428"/>
                <a:ext cx="120" cy="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7294" y="9428"/>
                <a:ext cx="120" cy="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矩形: 圆角 2"/>
          <p:cNvSpPr/>
          <p:nvPr userDrawn="1"/>
        </p:nvSpPr>
        <p:spPr>
          <a:xfrm>
            <a:off x="623392" y="896755"/>
            <a:ext cx="1008112" cy="839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/>
          <p:cNvSpPr/>
          <p:nvPr userDrawn="1"/>
        </p:nvSpPr>
        <p:spPr>
          <a:xfrm>
            <a:off x="1775520" y="896755"/>
            <a:ext cx="216024" cy="839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Rectangle_426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340" y="253365"/>
            <a:ext cx="800735" cy="80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PPT模板网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描述已自动生成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89" r="13607" b="4481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图片 9" descr="Rectangle_426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340" y="253365"/>
            <a:ext cx="800735" cy="80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背景图案&#10;&#10;描述已自动生成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89" r="13607" b="4481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 userDrawn="1"/>
        </p:nvSpPr>
        <p:spPr>
          <a:xfrm>
            <a:off x="6967556" y="0"/>
            <a:ext cx="5224444" cy="6858000"/>
          </a:xfrm>
          <a:custGeom>
            <a:avLst/>
            <a:gdLst>
              <a:gd name="connsiteX0" fmla="*/ 3207213 w 5224444"/>
              <a:gd name="connsiteY0" fmla="*/ 0 h 6858000"/>
              <a:gd name="connsiteX1" fmla="*/ 5224444 w 5224444"/>
              <a:gd name="connsiteY1" fmla="*/ 0 h 6858000"/>
              <a:gd name="connsiteX2" fmla="*/ 5224444 w 5224444"/>
              <a:gd name="connsiteY2" fmla="*/ 6858000 h 6858000"/>
              <a:gd name="connsiteX3" fmla="*/ 0 w 5224444"/>
              <a:gd name="connsiteY3" fmla="*/ 6858000 h 6858000"/>
              <a:gd name="connsiteX4" fmla="*/ 9197 w 5224444"/>
              <a:gd name="connsiteY4" fmla="*/ 6497659 h 6858000"/>
              <a:gd name="connsiteX5" fmla="*/ 258518 w 5224444"/>
              <a:gd name="connsiteY5" fmla="*/ 4675587 h 6858000"/>
              <a:gd name="connsiteX6" fmla="*/ 2851250 w 5224444"/>
              <a:gd name="connsiteY6" fmla="*/ 4647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24444" h="6858000">
                <a:moveTo>
                  <a:pt x="3207213" y="0"/>
                </a:moveTo>
                <a:lnTo>
                  <a:pt x="5224444" y="0"/>
                </a:lnTo>
                <a:lnTo>
                  <a:pt x="5224444" y="6858000"/>
                </a:lnTo>
                <a:lnTo>
                  <a:pt x="0" y="6858000"/>
                </a:lnTo>
                <a:lnTo>
                  <a:pt x="9197" y="6497659"/>
                </a:lnTo>
                <a:cubicBezTo>
                  <a:pt x="38774" y="5853873"/>
                  <a:pt x="110802" y="5238976"/>
                  <a:pt x="258518" y="4675587"/>
                </a:cubicBezTo>
                <a:cubicBezTo>
                  <a:pt x="692588" y="2979243"/>
                  <a:pt x="1823790" y="1757320"/>
                  <a:pt x="2851250" y="464796"/>
                </a:cubicBezTo>
                <a:close/>
              </a:path>
            </a:pathLst>
          </a:custGeom>
          <a:noFill/>
          <a:ln w="25400">
            <a:solidFill>
              <a:schemeClr val="accent1">
                <a:alpha val="20000"/>
              </a:schemeClr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7176120" y="0"/>
            <a:ext cx="5015880" cy="6858000"/>
          </a:xfrm>
          <a:custGeom>
            <a:avLst/>
            <a:gdLst>
              <a:gd name="connsiteX0" fmla="*/ 3220650 w 5015880"/>
              <a:gd name="connsiteY0" fmla="*/ 0 h 6858000"/>
              <a:gd name="connsiteX1" fmla="*/ 5015880 w 5015880"/>
              <a:gd name="connsiteY1" fmla="*/ 0 h 6858000"/>
              <a:gd name="connsiteX2" fmla="*/ 5015880 w 5015880"/>
              <a:gd name="connsiteY2" fmla="*/ 6858000 h 6858000"/>
              <a:gd name="connsiteX3" fmla="*/ 206 w 5015880"/>
              <a:gd name="connsiteY3" fmla="*/ 6858000 h 6858000"/>
              <a:gd name="connsiteX4" fmla="*/ 0 w 5015880"/>
              <a:gd name="connsiteY4" fmla="*/ 6805499 h 6858000"/>
              <a:gd name="connsiteX5" fmla="*/ 229804 w 5015880"/>
              <a:gd name="connsiteY5" fmla="*/ 4667417 h 6858000"/>
              <a:gd name="connsiteX6" fmla="*/ 3108077 w 5015880"/>
              <a:gd name="connsiteY6" fmla="*/ 1729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5880" h="6858000">
                <a:moveTo>
                  <a:pt x="3220650" y="0"/>
                </a:moveTo>
                <a:lnTo>
                  <a:pt x="5015880" y="0"/>
                </a:lnTo>
                <a:lnTo>
                  <a:pt x="5015880" y="6858000"/>
                </a:lnTo>
                <a:lnTo>
                  <a:pt x="206" y="6858000"/>
                </a:lnTo>
                <a:lnTo>
                  <a:pt x="0" y="6805499"/>
                </a:lnTo>
                <a:cubicBezTo>
                  <a:pt x="5724" y="6044571"/>
                  <a:pt x="59636" y="5316436"/>
                  <a:pt x="229804" y="4667417"/>
                </a:cubicBezTo>
                <a:cubicBezTo>
                  <a:pt x="698595" y="2835380"/>
                  <a:pt x="2108508" y="1643805"/>
                  <a:pt x="3108077" y="172978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7289668" y="2"/>
            <a:ext cx="4902333" cy="6857999"/>
          </a:xfrm>
          <a:custGeom>
            <a:avLst/>
            <a:gdLst>
              <a:gd name="connsiteX0" fmla="*/ 4902333 w 4902333"/>
              <a:gd name="connsiteY0" fmla="*/ 0 h 6857999"/>
              <a:gd name="connsiteX1" fmla="*/ 4902333 w 4902333"/>
              <a:gd name="connsiteY1" fmla="*/ 6857999 h 6857999"/>
              <a:gd name="connsiteX2" fmla="*/ 766 w 4902333"/>
              <a:gd name="connsiteY2" fmla="*/ 6857999 h 6857999"/>
              <a:gd name="connsiteX3" fmla="*/ 0 w 4902333"/>
              <a:gd name="connsiteY3" fmla="*/ 6662654 h 6857999"/>
              <a:gd name="connsiteX4" fmla="*/ 217211 w 4902333"/>
              <a:gd name="connsiteY4" fmla="*/ 4641731 h 6857999"/>
              <a:gd name="connsiteX5" fmla="*/ 3121176 w 4902333"/>
              <a:gd name="connsiteY5" fmla="*/ 111746 h 6857999"/>
              <a:gd name="connsiteX6" fmla="*/ 3186642 w 4902333"/>
              <a:gd name="connsiteY6" fmla="*/ 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2333" h="6857999">
                <a:moveTo>
                  <a:pt x="4902333" y="0"/>
                </a:moveTo>
                <a:lnTo>
                  <a:pt x="4902333" y="6857999"/>
                </a:lnTo>
                <a:lnTo>
                  <a:pt x="766" y="6857999"/>
                </a:lnTo>
                <a:lnTo>
                  <a:pt x="0" y="6662654"/>
                </a:lnTo>
                <a:cubicBezTo>
                  <a:pt x="5410" y="5943422"/>
                  <a:pt x="56368" y="5255186"/>
                  <a:pt x="217211" y="4641731"/>
                </a:cubicBezTo>
                <a:cubicBezTo>
                  <a:pt x="689855" y="2794639"/>
                  <a:pt x="2174611" y="1636321"/>
                  <a:pt x="3121176" y="111746"/>
                </a:cubicBezTo>
                <a:lnTo>
                  <a:pt x="318664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1346616"/>
            <a:ext cx="10458150" cy="3960440"/>
          </a:xfrm>
          <a:custGeom>
            <a:avLst/>
            <a:gdLst>
              <a:gd name="connsiteX0" fmla="*/ 0 w 10458150"/>
              <a:gd name="connsiteY0" fmla="*/ 0 h 3960440"/>
              <a:gd name="connsiteX1" fmla="*/ 10329871 w 10458150"/>
              <a:gd name="connsiteY1" fmla="*/ 0 h 3960440"/>
              <a:gd name="connsiteX2" fmla="*/ 10458150 w 10458150"/>
              <a:gd name="connsiteY2" fmla="*/ 128279 h 3960440"/>
              <a:gd name="connsiteX3" fmla="*/ 10458150 w 10458150"/>
              <a:gd name="connsiteY3" fmla="*/ 3832161 h 3960440"/>
              <a:gd name="connsiteX4" fmla="*/ 10329871 w 10458150"/>
              <a:gd name="connsiteY4" fmla="*/ 3960440 h 3960440"/>
              <a:gd name="connsiteX5" fmla="*/ 0 w 10458150"/>
              <a:gd name="connsiteY5" fmla="*/ 396044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8150" h="3960440">
                <a:moveTo>
                  <a:pt x="0" y="0"/>
                </a:moveTo>
                <a:lnTo>
                  <a:pt x="10329871" y="0"/>
                </a:lnTo>
                <a:cubicBezTo>
                  <a:pt x="10400718" y="0"/>
                  <a:pt x="10458150" y="57432"/>
                  <a:pt x="10458150" y="128279"/>
                </a:cubicBezTo>
                <a:lnTo>
                  <a:pt x="10458150" y="3832161"/>
                </a:lnTo>
                <a:cubicBezTo>
                  <a:pt x="10458150" y="3903008"/>
                  <a:pt x="10400718" y="3960440"/>
                  <a:pt x="10329871" y="3960440"/>
                </a:cubicBezTo>
                <a:lnTo>
                  <a:pt x="0" y="39604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chemeClr val="accent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969413" y="1979761"/>
            <a:ext cx="143778" cy="14377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4788130"/>
            <a:ext cx="1157524" cy="2069871"/>
            <a:chOff x="0" y="4788130"/>
            <a:chExt cx="1157524" cy="2069871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" y="4788130"/>
              <a:ext cx="1157523" cy="2069871"/>
            </a:xfrm>
            <a:custGeom>
              <a:avLst/>
              <a:gdLst>
                <a:gd name="connsiteX0" fmla="*/ 0 w 1157523"/>
                <a:gd name="connsiteY0" fmla="*/ 0 h 2069871"/>
                <a:gd name="connsiteX1" fmla="*/ 88866 w 1157523"/>
                <a:gd name="connsiteY1" fmla="*/ 131146 h 2069871"/>
                <a:gd name="connsiteX2" fmla="*/ 1095047 w 1157523"/>
                <a:gd name="connsiteY2" fmla="*/ 1713357 h 2069871"/>
                <a:gd name="connsiteX3" fmla="*/ 1135279 w 1157523"/>
                <a:gd name="connsiteY3" fmla="*/ 1901878 h 2069871"/>
                <a:gd name="connsiteX4" fmla="*/ 1157523 w 1157523"/>
                <a:gd name="connsiteY4" fmla="*/ 2069871 h 2069871"/>
                <a:gd name="connsiteX5" fmla="*/ 0 w 1157523"/>
                <a:gd name="connsiteY5" fmla="*/ 2069871 h 206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523" h="2069871">
                  <a:moveTo>
                    <a:pt x="0" y="0"/>
                  </a:moveTo>
                  <a:lnTo>
                    <a:pt x="88866" y="131146"/>
                  </a:lnTo>
                  <a:cubicBezTo>
                    <a:pt x="457115" y="636191"/>
                    <a:pt x="930364" y="1069778"/>
                    <a:pt x="1095047" y="1713357"/>
                  </a:cubicBezTo>
                  <a:cubicBezTo>
                    <a:pt x="1111059" y="1774427"/>
                    <a:pt x="1124336" y="1837358"/>
                    <a:pt x="1135279" y="1901878"/>
                  </a:cubicBezTo>
                  <a:lnTo>
                    <a:pt x="1157523" y="2069871"/>
                  </a:lnTo>
                  <a:lnTo>
                    <a:pt x="0" y="2069871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0" y="4952506"/>
              <a:ext cx="1055756" cy="1905494"/>
            </a:xfrm>
            <a:custGeom>
              <a:avLst/>
              <a:gdLst>
                <a:gd name="connsiteX0" fmla="*/ 0 w 539530"/>
                <a:gd name="connsiteY0" fmla="*/ 0 h 973778"/>
                <a:gd name="connsiteX1" fmla="*/ 3981 w 539530"/>
                <a:gd name="connsiteY1" fmla="*/ 0 h 973778"/>
                <a:gd name="connsiteX2" fmla="*/ 15143 w 539530"/>
                <a:gd name="connsiteY2" fmla="*/ 19052 h 973778"/>
                <a:gd name="connsiteX3" fmla="*/ 510268 w 539530"/>
                <a:gd name="connsiteY3" fmla="*/ 791413 h 973778"/>
                <a:gd name="connsiteX4" fmla="*/ 538723 w 539530"/>
                <a:gd name="connsiteY4" fmla="*/ 956934 h 973778"/>
                <a:gd name="connsiteX5" fmla="*/ 539530 w 539530"/>
                <a:gd name="connsiteY5" fmla="*/ 973778 h 973778"/>
                <a:gd name="connsiteX6" fmla="*/ 0 w 539530"/>
                <a:gd name="connsiteY6" fmla="*/ 973778 h 97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30" h="973778">
                  <a:moveTo>
                    <a:pt x="0" y="0"/>
                  </a:moveTo>
                  <a:lnTo>
                    <a:pt x="3981" y="0"/>
                  </a:lnTo>
                  <a:lnTo>
                    <a:pt x="15143" y="19052"/>
                  </a:lnTo>
                  <a:cubicBezTo>
                    <a:pt x="176532" y="278992"/>
                    <a:pt x="429682" y="476484"/>
                    <a:pt x="510268" y="791413"/>
                  </a:cubicBezTo>
                  <a:cubicBezTo>
                    <a:pt x="523980" y="843710"/>
                    <a:pt x="533008" y="899195"/>
                    <a:pt x="538723" y="956934"/>
                  </a:cubicBezTo>
                  <a:lnTo>
                    <a:pt x="539530" y="973778"/>
                  </a:lnTo>
                  <a:lnTo>
                    <a:pt x="0" y="9737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 userDrawn="1"/>
        </p:nvSpPr>
        <p:spPr>
          <a:xfrm>
            <a:off x="437527" y="1463523"/>
            <a:ext cx="1230920" cy="1230920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 userDrawn="1"/>
        </p:nvSpPr>
        <p:spPr>
          <a:xfrm rot="5400000">
            <a:off x="2929700" y="4525385"/>
            <a:ext cx="191404" cy="1127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 userDrawn="1"/>
        </p:nvCxnSpPr>
        <p:spPr>
          <a:xfrm>
            <a:off x="4160699" y="2276872"/>
            <a:ext cx="4023360" cy="0"/>
          </a:xfrm>
          <a:prstGeom prst="line">
            <a:avLst/>
          </a:prstGeom>
          <a:ln w="508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 userDrawn="1"/>
        </p:nvSpPr>
        <p:spPr>
          <a:xfrm>
            <a:off x="2288111" y="1054735"/>
            <a:ext cx="143778" cy="14377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>
            <a:off x="556079" y="4963604"/>
            <a:ext cx="121580" cy="12158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占位符 55"/>
          <p:cNvSpPr>
            <a:spLocks noGrp="1"/>
          </p:cNvSpPr>
          <p:nvPr>
            <p:ph type="body" sz="quarter" idx="10" hasCustomPrompt="1"/>
          </p:nvPr>
        </p:nvSpPr>
        <p:spPr>
          <a:xfrm>
            <a:off x="411480" y="1889125"/>
            <a:ext cx="4425950" cy="2038350"/>
          </a:xfrm>
        </p:spPr>
        <p:txBody>
          <a:bodyPr/>
          <a:lstStyle>
            <a:lvl1pPr marL="0" indent="0">
              <a:buNone/>
              <a:defRPr sz="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THANKS</a:t>
            </a:r>
          </a:p>
          <a:p>
            <a:pPr lvl="0"/>
            <a:r>
              <a:rPr lang="zh-CN" altLang="en-US" dirty="0"/>
              <a:t>感谢您的观看</a:t>
            </a:r>
            <a:endParaRPr lang="en-US" altLang="zh-CN" dirty="0"/>
          </a:p>
        </p:txBody>
      </p:sp>
      <p:sp>
        <p:nvSpPr>
          <p:cNvPr id="49" name="椭圆 48"/>
          <p:cNvSpPr/>
          <p:nvPr userDrawn="1"/>
        </p:nvSpPr>
        <p:spPr>
          <a:xfrm>
            <a:off x="6096000" y="5455920"/>
            <a:ext cx="486410" cy="48641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待机or移动_动画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1855" y="-603250"/>
            <a:ext cx="5465445" cy="7226935"/>
          </a:xfrm>
          <a:prstGeom prst="rect">
            <a:avLst/>
          </a:prstGeom>
        </p:spPr>
      </p:pic>
      <p:pic>
        <p:nvPicPr>
          <p:cNvPr id="14" name="图片 13" descr="Rectangle_426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2265" y="253365"/>
            <a:ext cx="800735" cy="80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ea typeface="HarmonyOS Sans SC Light" panose="00000400000000000000" charset="-122"/>
              </a:defRPr>
            </a:lvl1pPr>
          </a:lstStyle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ea typeface="HarmonyOS Sans SC Light" panose="00000400000000000000" charset="-122"/>
              </a:defRPr>
            </a:lvl1pPr>
          </a:lstStyle>
          <a:p>
            <a:pPr lvl="0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90204" pitchFamily="34" charset="0"/>
              </a:rPr>
              <a:t>‹#›</a:t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HarmonyOS Sans SC Light" panose="00000400000000000000" charset="-122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HarmonyOS Sans SC Light" panose="00000400000000000000" charset="-122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HarmonyOS Sans SC Light" panose="00000400000000000000" charset="-122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HarmonyOS Sans SC Light" panose="00000400000000000000" charset="-122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HarmonyOS Sans SC Light" panose="00000400000000000000" charset="-122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HarmonyOS Sans SC Light" panose="00000400000000000000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29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26" Type="http://schemas.openxmlformats.org/officeDocument/2006/relationships/tags" Target="../tags/tag68.xml"/><Relationship Id="rId39" Type="http://schemas.openxmlformats.org/officeDocument/2006/relationships/image" Target="../media/image37.jpeg"/><Relationship Id="rId21" Type="http://schemas.openxmlformats.org/officeDocument/2006/relationships/tags" Target="../tags/tag63.xml"/><Relationship Id="rId34" Type="http://schemas.openxmlformats.org/officeDocument/2006/relationships/tags" Target="../tags/tag76.xml"/><Relationship Id="rId42" Type="http://schemas.openxmlformats.org/officeDocument/2006/relationships/image" Target="../media/image40.jpeg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tags" Target="../tags/tag62.xml"/><Relationship Id="rId29" Type="http://schemas.openxmlformats.org/officeDocument/2006/relationships/tags" Target="../tags/tag71.xml"/><Relationship Id="rId41" Type="http://schemas.openxmlformats.org/officeDocument/2006/relationships/image" Target="../media/image3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tags" Target="../tags/tag66.xml"/><Relationship Id="rId32" Type="http://schemas.openxmlformats.org/officeDocument/2006/relationships/tags" Target="../tags/tag74.xml"/><Relationship Id="rId37" Type="http://schemas.openxmlformats.org/officeDocument/2006/relationships/tags" Target="../tags/tag79.xml"/><Relationship Id="rId40" Type="http://schemas.openxmlformats.org/officeDocument/2006/relationships/image" Target="../media/image38.jpeg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tags" Target="../tags/tag65.xml"/><Relationship Id="rId28" Type="http://schemas.openxmlformats.org/officeDocument/2006/relationships/tags" Target="../tags/tag70.xml"/><Relationship Id="rId36" Type="http://schemas.openxmlformats.org/officeDocument/2006/relationships/tags" Target="../tags/tag78.xml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31" Type="http://schemas.openxmlformats.org/officeDocument/2006/relationships/tags" Target="../tags/tag73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tags" Target="../tags/tag64.xml"/><Relationship Id="rId27" Type="http://schemas.openxmlformats.org/officeDocument/2006/relationships/tags" Target="../tags/tag69.xml"/><Relationship Id="rId30" Type="http://schemas.openxmlformats.org/officeDocument/2006/relationships/tags" Target="../tags/tag72.xml"/><Relationship Id="rId35" Type="http://schemas.openxmlformats.org/officeDocument/2006/relationships/tags" Target="../tags/tag77.xml"/><Relationship Id="rId43" Type="http://schemas.openxmlformats.org/officeDocument/2006/relationships/image" Target="../media/image41.jpeg"/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tags" Target="../tags/tag67.xml"/><Relationship Id="rId33" Type="http://schemas.openxmlformats.org/officeDocument/2006/relationships/tags" Target="../tags/tag75.xml"/><Relationship Id="rId38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5.png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image" Target="../media/image6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image" Target="../media/image9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microsoft.com/office/2007/relationships/hdphoto" Target="../media/hdphoto2.wdp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8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image" Target="../media/image4.png"/><Relationship Id="rId30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7080" y="2781300"/>
            <a:ext cx="662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en-US" altLang="zh-CN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思源黑体" charset="0"/>
                <a:ea typeface="思源黑体" charset="0"/>
                <a:sym typeface="+mn-ea"/>
              </a:rPr>
              <a:t>A diversified shopping guide service system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11225" y="4149090"/>
            <a:ext cx="2721610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1800" dirty="0">
                <a:solidFill>
                  <a:srgbClr val="71A0F7"/>
                </a:soli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Project </a:t>
            </a:r>
            <a:r>
              <a:rPr lang="en-US" altLang="zh-CN" sz="1800" dirty="0">
                <a:solidFill>
                  <a:srgbClr val="71A0F7"/>
                </a:soli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L</a:t>
            </a:r>
            <a:r>
              <a:rPr lang="zh-CN" altLang="en-US" sz="1800" dirty="0">
                <a:solidFill>
                  <a:srgbClr val="71A0F7"/>
                </a:soli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eader</a:t>
            </a:r>
            <a:r>
              <a:rPr lang="en-US" altLang="zh-CN" sz="1800" dirty="0">
                <a:solidFill>
                  <a:srgbClr val="71A0F7"/>
                </a:soli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1800" dirty="0">
                <a:solidFill>
                  <a:srgbClr val="71A0F7"/>
                </a:soli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胡鑫航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1225" y="4452620"/>
            <a:ext cx="5383530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1800" dirty="0">
                <a:solidFill>
                  <a:srgbClr val="71A0F7"/>
                </a:soli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Team </a:t>
            </a:r>
            <a:r>
              <a:rPr lang="en-US" altLang="zh-CN" dirty="0">
                <a:solidFill>
                  <a:srgbClr val="71A0F7"/>
                </a:soli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M</a:t>
            </a:r>
            <a:r>
              <a:rPr lang="zh-CN" altLang="en-US" sz="1800" dirty="0">
                <a:solidFill>
                  <a:srgbClr val="71A0F7"/>
                </a:soli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ember</a:t>
            </a:r>
            <a:r>
              <a:rPr lang="en-US" altLang="zh-CN" sz="1800" dirty="0">
                <a:solidFill>
                  <a:srgbClr val="71A0F7"/>
                </a:soli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1800" dirty="0">
                <a:solidFill>
                  <a:srgbClr val="71A0F7"/>
                </a:soli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洪鑫裕，林之巍，范岚琦，孙钰婷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67715" y="1701165"/>
            <a:ext cx="3028315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b="1" dirty="0">
                <a:ln w="15240">
                  <a:noFill/>
                </a:ln>
                <a:gradFill>
                  <a:gsLst>
                    <a:gs pos="26000">
                      <a:srgbClr val="1EA8FB"/>
                    </a:gs>
                    <a:gs pos="100000">
                      <a:srgbClr val="0041EE"/>
                    </a:gs>
                  </a:gsLst>
                  <a:lin ang="5400000" scaled="0"/>
                </a:gradFill>
                <a:effectLst>
                  <a:reflection blurRad="6350" stA="20000" endPos="58000" dir="5400000" sy="-100000" algn="bl" rotWithShape="0"/>
                </a:effectLst>
                <a:latin typeface="Arial Bold" panose="020B0604020202090204" charset="0"/>
                <a:ea typeface="汉仪文黑-85W" panose="00020600040101010101" charset="-122"/>
                <a:cs typeface="Arial Bold" panose="020B0604020202090204" charset="0"/>
              </a:rPr>
              <a:t>LinGo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61095" y="3860800"/>
            <a:ext cx="4065905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7BA7F22-1A80-2D18-F2CB-42D4C5306F43}"/>
              </a:ext>
            </a:extLst>
          </p:cNvPr>
          <p:cNvGrpSpPr/>
          <p:nvPr/>
        </p:nvGrpSpPr>
        <p:grpSpPr>
          <a:xfrm>
            <a:off x="0" y="7092483"/>
            <a:ext cx="12192000" cy="2529205"/>
            <a:chOff x="0" y="4328795"/>
            <a:chExt cx="12192000" cy="2529205"/>
          </a:xfrm>
        </p:grpSpPr>
        <p:sp>
          <p:nvSpPr>
            <p:cNvPr id="3" name="图形 74">
              <a:extLst>
                <a:ext uri="{FF2B5EF4-FFF2-40B4-BE49-F238E27FC236}">
                  <a16:creationId xmlns:a16="http://schemas.microsoft.com/office/drawing/2014/main" id="{4C846572-8454-39B0-6FC5-3716C8C542CA}"/>
                </a:ext>
              </a:extLst>
            </p:cNvPr>
            <p:cNvSpPr/>
            <p:nvPr/>
          </p:nvSpPr>
          <p:spPr>
            <a:xfrm>
              <a:off x="0" y="4419601"/>
              <a:ext cx="12192000" cy="2438399"/>
            </a:xfrm>
            <a:custGeom>
              <a:avLst/>
              <a:gdLst>
                <a:gd name="connsiteX0" fmla="*/ 0 w 12192000"/>
                <a:gd name="connsiteY0" fmla="*/ 0 h 2438399"/>
                <a:gd name="connsiteX1" fmla="*/ 254000 w 12192000"/>
                <a:gd name="connsiteY1" fmla="*/ 0 h 2438399"/>
                <a:gd name="connsiteX2" fmla="*/ 1524000 w 12192000"/>
                <a:gd name="connsiteY2" fmla="*/ 135467 h 2438399"/>
                <a:gd name="connsiteX3" fmla="*/ 3048000 w 12192000"/>
                <a:gd name="connsiteY3" fmla="*/ 586740 h 2438399"/>
                <a:gd name="connsiteX4" fmla="*/ 4572000 w 12192000"/>
                <a:gd name="connsiteY4" fmla="*/ 632460 h 2438399"/>
                <a:gd name="connsiteX5" fmla="*/ 6096000 w 12192000"/>
                <a:gd name="connsiteY5" fmla="*/ 1580727 h 2438399"/>
                <a:gd name="connsiteX6" fmla="*/ 7620000 w 12192000"/>
                <a:gd name="connsiteY6" fmla="*/ 1761067 h 2438399"/>
                <a:gd name="connsiteX7" fmla="*/ 9144000 w 12192000"/>
                <a:gd name="connsiteY7" fmla="*/ 1805940 h 2438399"/>
                <a:gd name="connsiteX8" fmla="*/ 10668000 w 12192000"/>
                <a:gd name="connsiteY8" fmla="*/ 812800 h 2438399"/>
                <a:gd name="connsiteX9" fmla="*/ 11938000 w 12192000"/>
                <a:gd name="connsiteY9" fmla="*/ 541867 h 2438399"/>
                <a:gd name="connsiteX10" fmla="*/ 12192000 w 12192000"/>
                <a:gd name="connsiteY10" fmla="*/ 541867 h 2438399"/>
                <a:gd name="connsiteX11" fmla="*/ 12192000 w 12192000"/>
                <a:gd name="connsiteY11" fmla="*/ 2438400 h 2438399"/>
                <a:gd name="connsiteX12" fmla="*/ 11938000 w 12192000"/>
                <a:gd name="connsiteY12" fmla="*/ 2438400 h 2438399"/>
                <a:gd name="connsiteX13" fmla="*/ 10668000 w 12192000"/>
                <a:gd name="connsiteY13" fmla="*/ 2438400 h 2438399"/>
                <a:gd name="connsiteX14" fmla="*/ 9144000 w 12192000"/>
                <a:gd name="connsiteY14" fmla="*/ 2438400 h 2438399"/>
                <a:gd name="connsiteX15" fmla="*/ 7620000 w 12192000"/>
                <a:gd name="connsiteY15" fmla="*/ 2438400 h 2438399"/>
                <a:gd name="connsiteX16" fmla="*/ 6096000 w 12192000"/>
                <a:gd name="connsiteY16" fmla="*/ 2438400 h 2438399"/>
                <a:gd name="connsiteX17" fmla="*/ 4572000 w 12192000"/>
                <a:gd name="connsiteY17" fmla="*/ 2438400 h 2438399"/>
                <a:gd name="connsiteX18" fmla="*/ 3048000 w 12192000"/>
                <a:gd name="connsiteY18" fmla="*/ 2438400 h 2438399"/>
                <a:gd name="connsiteX19" fmla="*/ 1524000 w 12192000"/>
                <a:gd name="connsiteY19" fmla="*/ 2438400 h 2438399"/>
                <a:gd name="connsiteX20" fmla="*/ 254000 w 12192000"/>
                <a:gd name="connsiteY20" fmla="*/ 2438400 h 2438399"/>
                <a:gd name="connsiteX21" fmla="*/ 0 w 12192000"/>
                <a:gd name="connsiteY21" fmla="*/ 2438400 h 243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000" h="2438399">
                  <a:moveTo>
                    <a:pt x="0" y="0"/>
                  </a:moveTo>
                  <a:lnTo>
                    <a:pt x="254000" y="0"/>
                  </a:lnTo>
                  <a:cubicBezTo>
                    <a:pt x="508000" y="0"/>
                    <a:pt x="1016000" y="0"/>
                    <a:pt x="1524000" y="135467"/>
                  </a:cubicBezTo>
                  <a:cubicBezTo>
                    <a:pt x="2032000" y="270933"/>
                    <a:pt x="2540000" y="541867"/>
                    <a:pt x="3048000" y="586740"/>
                  </a:cubicBezTo>
                  <a:cubicBezTo>
                    <a:pt x="3556000" y="635000"/>
                    <a:pt x="4064000" y="448733"/>
                    <a:pt x="4572000" y="632460"/>
                  </a:cubicBezTo>
                  <a:cubicBezTo>
                    <a:pt x="5080000" y="812800"/>
                    <a:pt x="5588000" y="1354667"/>
                    <a:pt x="6096000" y="1580727"/>
                  </a:cubicBezTo>
                  <a:cubicBezTo>
                    <a:pt x="6604000" y="1803400"/>
                    <a:pt x="7112000" y="1718733"/>
                    <a:pt x="7620000" y="1761067"/>
                  </a:cubicBezTo>
                  <a:cubicBezTo>
                    <a:pt x="8128000" y="1803400"/>
                    <a:pt x="8636000" y="1989666"/>
                    <a:pt x="9144000" y="1805940"/>
                  </a:cubicBezTo>
                  <a:cubicBezTo>
                    <a:pt x="9652000" y="1625600"/>
                    <a:pt x="10160000" y="1083733"/>
                    <a:pt x="10668000" y="812800"/>
                  </a:cubicBezTo>
                  <a:cubicBezTo>
                    <a:pt x="11176000" y="541867"/>
                    <a:pt x="11684000" y="541867"/>
                    <a:pt x="11938000" y="541867"/>
                  </a:cubicBezTo>
                  <a:lnTo>
                    <a:pt x="12192000" y="541867"/>
                  </a:lnTo>
                  <a:lnTo>
                    <a:pt x="12192000" y="2438400"/>
                  </a:lnTo>
                  <a:lnTo>
                    <a:pt x="11938000" y="2438400"/>
                  </a:lnTo>
                  <a:cubicBezTo>
                    <a:pt x="11684000" y="2438400"/>
                    <a:pt x="11176000" y="2438400"/>
                    <a:pt x="10668000" y="2438400"/>
                  </a:cubicBezTo>
                  <a:cubicBezTo>
                    <a:pt x="10160000" y="2438400"/>
                    <a:pt x="9652000" y="2438400"/>
                    <a:pt x="9144000" y="2438400"/>
                  </a:cubicBezTo>
                  <a:cubicBezTo>
                    <a:pt x="8636000" y="2438400"/>
                    <a:pt x="8128000" y="2438400"/>
                    <a:pt x="7620000" y="2438400"/>
                  </a:cubicBezTo>
                  <a:cubicBezTo>
                    <a:pt x="7112000" y="2438400"/>
                    <a:pt x="6604000" y="2438400"/>
                    <a:pt x="6096000" y="2438400"/>
                  </a:cubicBezTo>
                  <a:cubicBezTo>
                    <a:pt x="5588000" y="2438400"/>
                    <a:pt x="5080000" y="2438400"/>
                    <a:pt x="4572000" y="2438400"/>
                  </a:cubicBezTo>
                  <a:cubicBezTo>
                    <a:pt x="4064000" y="2438400"/>
                    <a:pt x="3556000" y="2438400"/>
                    <a:pt x="3048000" y="2438400"/>
                  </a:cubicBezTo>
                  <a:cubicBezTo>
                    <a:pt x="2540000" y="2438400"/>
                    <a:pt x="2032000" y="2438400"/>
                    <a:pt x="1524000" y="2438400"/>
                  </a:cubicBezTo>
                  <a:cubicBezTo>
                    <a:pt x="1016000" y="2438400"/>
                    <a:pt x="508000" y="2438400"/>
                    <a:pt x="254000" y="2438400"/>
                  </a:cubicBezTo>
                  <a:lnTo>
                    <a:pt x="0" y="24384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8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" name="图形 74">
              <a:extLst>
                <a:ext uri="{FF2B5EF4-FFF2-40B4-BE49-F238E27FC236}">
                  <a16:creationId xmlns:a16="http://schemas.microsoft.com/office/drawing/2014/main" id="{5CD84456-2828-7EA0-8ED1-B9ADDAC5B261}"/>
                </a:ext>
              </a:extLst>
            </p:cNvPr>
            <p:cNvSpPr/>
            <p:nvPr/>
          </p:nvSpPr>
          <p:spPr>
            <a:xfrm>
              <a:off x="0" y="4328795"/>
              <a:ext cx="12192000" cy="2438399"/>
            </a:xfrm>
            <a:custGeom>
              <a:avLst/>
              <a:gdLst>
                <a:gd name="connsiteX0" fmla="*/ 0 w 12192000"/>
                <a:gd name="connsiteY0" fmla="*/ 0 h 2438399"/>
                <a:gd name="connsiteX1" fmla="*/ 254000 w 12192000"/>
                <a:gd name="connsiteY1" fmla="*/ 0 h 2438399"/>
                <a:gd name="connsiteX2" fmla="*/ 1524000 w 12192000"/>
                <a:gd name="connsiteY2" fmla="*/ 135467 h 2438399"/>
                <a:gd name="connsiteX3" fmla="*/ 3048000 w 12192000"/>
                <a:gd name="connsiteY3" fmla="*/ 586740 h 2438399"/>
                <a:gd name="connsiteX4" fmla="*/ 4572000 w 12192000"/>
                <a:gd name="connsiteY4" fmla="*/ 632460 h 2438399"/>
                <a:gd name="connsiteX5" fmla="*/ 6096000 w 12192000"/>
                <a:gd name="connsiteY5" fmla="*/ 1580727 h 2438399"/>
                <a:gd name="connsiteX6" fmla="*/ 7620000 w 12192000"/>
                <a:gd name="connsiteY6" fmla="*/ 1761067 h 2438399"/>
                <a:gd name="connsiteX7" fmla="*/ 9144000 w 12192000"/>
                <a:gd name="connsiteY7" fmla="*/ 1805940 h 2438399"/>
                <a:gd name="connsiteX8" fmla="*/ 10668000 w 12192000"/>
                <a:gd name="connsiteY8" fmla="*/ 812800 h 2438399"/>
                <a:gd name="connsiteX9" fmla="*/ 11938000 w 12192000"/>
                <a:gd name="connsiteY9" fmla="*/ 541867 h 2438399"/>
                <a:gd name="connsiteX10" fmla="*/ 12192000 w 12192000"/>
                <a:gd name="connsiteY10" fmla="*/ 541867 h 2438399"/>
                <a:gd name="connsiteX11" fmla="*/ 12192000 w 12192000"/>
                <a:gd name="connsiteY11" fmla="*/ 2438400 h 2438399"/>
                <a:gd name="connsiteX12" fmla="*/ 11938000 w 12192000"/>
                <a:gd name="connsiteY12" fmla="*/ 2438400 h 2438399"/>
                <a:gd name="connsiteX13" fmla="*/ 10668000 w 12192000"/>
                <a:gd name="connsiteY13" fmla="*/ 2438400 h 2438399"/>
                <a:gd name="connsiteX14" fmla="*/ 9144000 w 12192000"/>
                <a:gd name="connsiteY14" fmla="*/ 2438400 h 2438399"/>
                <a:gd name="connsiteX15" fmla="*/ 7620000 w 12192000"/>
                <a:gd name="connsiteY15" fmla="*/ 2438400 h 2438399"/>
                <a:gd name="connsiteX16" fmla="*/ 6096000 w 12192000"/>
                <a:gd name="connsiteY16" fmla="*/ 2438400 h 2438399"/>
                <a:gd name="connsiteX17" fmla="*/ 4572000 w 12192000"/>
                <a:gd name="connsiteY17" fmla="*/ 2438400 h 2438399"/>
                <a:gd name="connsiteX18" fmla="*/ 3048000 w 12192000"/>
                <a:gd name="connsiteY18" fmla="*/ 2438400 h 2438399"/>
                <a:gd name="connsiteX19" fmla="*/ 1524000 w 12192000"/>
                <a:gd name="connsiteY19" fmla="*/ 2438400 h 2438399"/>
                <a:gd name="connsiteX20" fmla="*/ 254000 w 12192000"/>
                <a:gd name="connsiteY20" fmla="*/ 2438400 h 2438399"/>
                <a:gd name="connsiteX21" fmla="*/ 0 w 12192000"/>
                <a:gd name="connsiteY21" fmla="*/ 2438400 h 243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000" h="2438399">
                  <a:moveTo>
                    <a:pt x="0" y="0"/>
                  </a:moveTo>
                  <a:lnTo>
                    <a:pt x="254000" y="0"/>
                  </a:lnTo>
                  <a:cubicBezTo>
                    <a:pt x="508000" y="0"/>
                    <a:pt x="1016000" y="0"/>
                    <a:pt x="1524000" y="135467"/>
                  </a:cubicBezTo>
                  <a:cubicBezTo>
                    <a:pt x="2032000" y="270933"/>
                    <a:pt x="2540000" y="541867"/>
                    <a:pt x="3048000" y="586740"/>
                  </a:cubicBezTo>
                  <a:cubicBezTo>
                    <a:pt x="3556000" y="635000"/>
                    <a:pt x="4064000" y="448733"/>
                    <a:pt x="4572000" y="632460"/>
                  </a:cubicBezTo>
                  <a:cubicBezTo>
                    <a:pt x="5080000" y="812800"/>
                    <a:pt x="5588000" y="1354667"/>
                    <a:pt x="6096000" y="1580727"/>
                  </a:cubicBezTo>
                  <a:cubicBezTo>
                    <a:pt x="6604000" y="1803400"/>
                    <a:pt x="7112000" y="1718733"/>
                    <a:pt x="7620000" y="1761067"/>
                  </a:cubicBezTo>
                  <a:cubicBezTo>
                    <a:pt x="8128000" y="1803400"/>
                    <a:pt x="8636000" y="1989666"/>
                    <a:pt x="9144000" y="1805940"/>
                  </a:cubicBezTo>
                  <a:cubicBezTo>
                    <a:pt x="9652000" y="1625600"/>
                    <a:pt x="10160000" y="1083733"/>
                    <a:pt x="10668000" y="812800"/>
                  </a:cubicBezTo>
                  <a:cubicBezTo>
                    <a:pt x="11176000" y="541867"/>
                    <a:pt x="11684000" y="541867"/>
                    <a:pt x="11938000" y="541867"/>
                  </a:cubicBezTo>
                  <a:lnTo>
                    <a:pt x="12192000" y="541867"/>
                  </a:lnTo>
                  <a:lnTo>
                    <a:pt x="12192000" y="2438400"/>
                  </a:lnTo>
                  <a:lnTo>
                    <a:pt x="11938000" y="2438400"/>
                  </a:lnTo>
                  <a:cubicBezTo>
                    <a:pt x="11684000" y="2438400"/>
                    <a:pt x="11176000" y="2438400"/>
                    <a:pt x="10668000" y="2438400"/>
                  </a:cubicBezTo>
                  <a:cubicBezTo>
                    <a:pt x="10160000" y="2438400"/>
                    <a:pt x="9652000" y="2438400"/>
                    <a:pt x="9144000" y="2438400"/>
                  </a:cubicBezTo>
                  <a:cubicBezTo>
                    <a:pt x="8636000" y="2438400"/>
                    <a:pt x="8128000" y="2438400"/>
                    <a:pt x="7620000" y="2438400"/>
                  </a:cubicBezTo>
                  <a:cubicBezTo>
                    <a:pt x="7112000" y="2438400"/>
                    <a:pt x="6604000" y="2438400"/>
                    <a:pt x="6096000" y="2438400"/>
                  </a:cubicBezTo>
                  <a:cubicBezTo>
                    <a:pt x="5588000" y="2438400"/>
                    <a:pt x="5080000" y="2438400"/>
                    <a:pt x="4572000" y="2438400"/>
                  </a:cubicBezTo>
                  <a:cubicBezTo>
                    <a:pt x="4064000" y="2438400"/>
                    <a:pt x="3556000" y="2438400"/>
                    <a:pt x="3048000" y="2438400"/>
                  </a:cubicBezTo>
                  <a:cubicBezTo>
                    <a:pt x="2540000" y="2438400"/>
                    <a:pt x="2032000" y="2438400"/>
                    <a:pt x="1524000" y="2438400"/>
                  </a:cubicBezTo>
                  <a:cubicBezTo>
                    <a:pt x="1016000" y="2438400"/>
                    <a:pt x="508000" y="2438400"/>
                    <a:pt x="254000" y="2438400"/>
                  </a:cubicBezTo>
                  <a:lnTo>
                    <a:pt x="0" y="24384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  <a:ln w="8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 descr="/private/var/folders/nz/k6skbgss4qxbjxz5rvz19vfm0000gn/T/com.kingsoft.wpsoffice.mac/photoedit2/20231127195054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55534" y="3650298"/>
            <a:ext cx="939165" cy="496570"/>
          </a:xfrm>
          <a:prstGeom prst="rect">
            <a:avLst/>
          </a:prstGeom>
          <a:effectLst>
            <a:glow rad="63500">
              <a:schemeClr val="bg1">
                <a:alpha val="0"/>
              </a:schemeClr>
            </a:glow>
          </a:effectLst>
        </p:spPr>
      </p:pic>
      <p:sp>
        <p:nvSpPr>
          <p:cNvPr id="5" name="椭圆 4" hidden="1"/>
          <p:cNvSpPr/>
          <p:nvPr/>
        </p:nvSpPr>
        <p:spPr>
          <a:xfrm>
            <a:off x="4260850" y="1593850"/>
            <a:ext cx="3670300" cy="367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rgbClr val="0241E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269740" y="944245"/>
            <a:ext cx="7503160" cy="1543685"/>
            <a:chOff x="6837" y="1862"/>
            <a:chExt cx="11816" cy="2431"/>
          </a:xfrm>
        </p:grpSpPr>
        <p:sp>
          <p:nvSpPr>
            <p:cNvPr id="68" name="圆角矩形 67"/>
            <p:cNvSpPr/>
            <p:nvPr/>
          </p:nvSpPr>
          <p:spPr>
            <a:xfrm>
              <a:off x="6837" y="2679"/>
              <a:ext cx="11816" cy="1614"/>
            </a:xfrm>
            <a:prstGeom prst="roundRect">
              <a:avLst>
                <a:gd name="adj" fmla="val 725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7785" y="1862"/>
              <a:ext cx="10303" cy="17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st="38100" dir="8100000" algn="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365" y="2260"/>
              <a:ext cx="11143" cy="1016"/>
            </a:xfrm>
            <a:prstGeom prst="rect">
              <a:avLst/>
            </a:prstGeom>
            <a:noFill/>
            <a:effectLst>
              <a:outerShdw blurRad="254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>
                  <a:gradFill>
                    <a:gsLst>
                      <a:gs pos="0">
                        <a:srgbClr val="2C68FF"/>
                      </a:gs>
                      <a:gs pos="100000">
                        <a:srgbClr val="003FDE"/>
                      </a:gs>
                    </a:gsLst>
                    <a:lin ang="5400000" scaled="0"/>
                  </a:gradFill>
                  <a:latin typeface="+mj-ea"/>
                  <a:ea typeface="+mj-ea"/>
                </a:defRPr>
              </a:lvl1pPr>
            </a:lstStyle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Product </a:t>
              </a:r>
              <a:r>
                <a:rPr lang="en-US" altLang="zh-CN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N</a:t>
              </a:r>
              <a:r>
                <a:rPr lang="zh-CN" altLang="en-US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avigation</a:t>
              </a:r>
            </a:p>
          </p:txBody>
        </p:sp>
      </p:grpSp>
      <p:sp>
        <p:nvSpPr>
          <p:cNvPr id="102" name="矩形 101"/>
          <p:cNvSpPr/>
          <p:nvPr>
            <p:custDataLst>
              <p:tags r:id="rId1"/>
            </p:custDataLst>
          </p:nvPr>
        </p:nvSpPr>
        <p:spPr>
          <a:xfrm>
            <a:off x="7497445" y="2737485"/>
            <a:ext cx="4275455" cy="802005"/>
          </a:xfrm>
          <a:prstGeom prst="rect">
            <a:avLst/>
          </a:prstGeom>
          <a:gradFill flip="none" rotWithShape="1">
            <a:gsLst>
              <a:gs pos="100000">
                <a:srgbClr val="2F57C7">
                  <a:alpha val="69000"/>
                </a:srgbClr>
              </a:gs>
              <a:gs pos="39000">
                <a:srgbClr val="0294F0">
                  <a:alpha val="65000"/>
                </a:srgbClr>
              </a:gs>
              <a:gs pos="0">
                <a:srgbClr val="4C89FF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68000"/>
              </a:srgbClr>
            </a:outerShdw>
            <a:softEdge rad="76200"/>
          </a:effectLst>
        </p:spPr>
        <p:txBody>
          <a:bodyPr wrap="square" lIns="0" tIns="0" rIns="0" bIns="0" rtlCol="0" anchor="ctr"/>
          <a:lstStyle/>
          <a:p>
            <a:pPr lvl="0" algn="ctr">
              <a:buClrTx/>
              <a:buSzTx/>
              <a:buFontTx/>
            </a:pPr>
            <a:r>
              <a:rPr lang="en-US" altLang="zh-CN" sz="2400" b="1" dirty="0">
                <a:ln>
                  <a:noFill/>
                </a:ln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Clear N</a:t>
            </a:r>
            <a:r>
              <a:rPr lang="zh-CN" altLang="en-US" sz="2400" b="1" dirty="0">
                <a:ln>
                  <a:noFill/>
                </a:ln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avigation</a:t>
            </a: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787390" y="4179887"/>
            <a:ext cx="4275455" cy="802005"/>
          </a:xfrm>
          <a:prstGeom prst="rect">
            <a:avLst/>
          </a:prstGeom>
          <a:gradFill flip="none" rotWithShape="1">
            <a:gsLst>
              <a:gs pos="100000">
                <a:srgbClr val="2F57C7">
                  <a:alpha val="69000"/>
                </a:srgbClr>
              </a:gs>
              <a:gs pos="39000">
                <a:srgbClr val="0294F0">
                  <a:alpha val="65000"/>
                </a:srgbClr>
              </a:gs>
              <a:gs pos="0">
                <a:srgbClr val="4C89FF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68000"/>
              </a:srgbClr>
            </a:outerShdw>
            <a:softEdge rad="76200"/>
          </a:effectLst>
        </p:spPr>
        <p:txBody>
          <a:bodyPr wrap="square" lIns="0" tIns="0" rIns="0" bIns="0" rtlCol="0" anchor="ctr"/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ln>
                  <a:noFill/>
                </a:ln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HarmonyOS Sans SC Light" panose="00000400000000000000" charset="-122"/>
                <a:sym typeface="+mn-ea"/>
              </a:rPr>
              <a:t>Real-time distance display</a:t>
            </a:r>
          </a:p>
        </p:txBody>
      </p:sp>
      <p:pic>
        <p:nvPicPr>
          <p:cNvPr id="11" name="图片 10" descr="65370be293f02371488fad4f04dd3d44"/>
          <p:cNvPicPr>
            <a:picLocks noChangeAspect="1"/>
          </p:cNvPicPr>
          <p:nvPr/>
        </p:nvPicPr>
        <p:blipFill>
          <a:blip r:embed="rId5"/>
          <a:srcRect l="31896" t="19469" r="27938" b="13255"/>
          <a:stretch>
            <a:fillRect/>
          </a:stretch>
        </p:blipFill>
        <p:spPr>
          <a:xfrm>
            <a:off x="10416540" y="4580890"/>
            <a:ext cx="2448560" cy="2736215"/>
          </a:xfrm>
          <a:prstGeom prst="rect">
            <a:avLst/>
          </a:prstGeom>
        </p:spPr>
      </p:pic>
      <p:pic>
        <p:nvPicPr>
          <p:cNvPr id="7" name="图片 6" descr="截屏2024-11-23 14.28.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625" y="908685"/>
            <a:ext cx="4069080" cy="7254240"/>
          </a:xfrm>
          <a:prstGeom prst="rect">
            <a:avLst/>
          </a:prstGeom>
        </p:spPr>
      </p:pic>
      <p:pic>
        <p:nvPicPr>
          <p:cNvPr id="12" name="图片 11" descr="截屏2024-11-23 14.28.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885" y="1917065"/>
            <a:ext cx="3635375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6AE96B-BCD9-E450-7544-B9CCDDECDA9A}"/>
              </a:ext>
            </a:extLst>
          </p:cNvPr>
          <p:cNvSpPr txBox="1"/>
          <p:nvPr/>
        </p:nvSpPr>
        <p:spPr>
          <a:xfrm>
            <a:off x="478962" y="229571"/>
            <a:ext cx="3742809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UI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0" y="1557020"/>
            <a:ext cx="12192002" cy="4968324"/>
          </a:xfrm>
          <a:prstGeom prst="roundRect">
            <a:avLst>
              <a:gd name="adj" fmla="val 1165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1185" y="1268730"/>
            <a:ext cx="5407025" cy="4509135"/>
          </a:xfrm>
          <a:prstGeom prst="roundRect">
            <a:avLst>
              <a:gd name="adj" fmla="val 1861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 dirty="0">
              <a:sym typeface="+mn-ea"/>
            </a:endParaRPr>
          </a:p>
        </p:txBody>
      </p:sp>
      <p:sp>
        <p:nvSpPr>
          <p:cNvPr id="31" name="图形 74"/>
          <p:cNvSpPr/>
          <p:nvPr/>
        </p:nvSpPr>
        <p:spPr>
          <a:xfrm>
            <a:off x="1" y="5661271"/>
            <a:ext cx="12190728" cy="1196729"/>
          </a:xfrm>
          <a:custGeom>
            <a:avLst/>
            <a:gdLst>
              <a:gd name="connsiteX0" fmla="*/ 0 w 12192000"/>
              <a:gd name="connsiteY0" fmla="*/ 0 h 2438399"/>
              <a:gd name="connsiteX1" fmla="*/ 254000 w 12192000"/>
              <a:gd name="connsiteY1" fmla="*/ 0 h 2438399"/>
              <a:gd name="connsiteX2" fmla="*/ 1524000 w 12192000"/>
              <a:gd name="connsiteY2" fmla="*/ 135467 h 2438399"/>
              <a:gd name="connsiteX3" fmla="*/ 3048000 w 12192000"/>
              <a:gd name="connsiteY3" fmla="*/ 586740 h 2438399"/>
              <a:gd name="connsiteX4" fmla="*/ 4572000 w 12192000"/>
              <a:gd name="connsiteY4" fmla="*/ 632460 h 2438399"/>
              <a:gd name="connsiteX5" fmla="*/ 6096000 w 12192000"/>
              <a:gd name="connsiteY5" fmla="*/ 1580727 h 2438399"/>
              <a:gd name="connsiteX6" fmla="*/ 7620000 w 12192000"/>
              <a:gd name="connsiteY6" fmla="*/ 1761067 h 2438399"/>
              <a:gd name="connsiteX7" fmla="*/ 9144000 w 12192000"/>
              <a:gd name="connsiteY7" fmla="*/ 1805940 h 2438399"/>
              <a:gd name="connsiteX8" fmla="*/ 10668000 w 12192000"/>
              <a:gd name="connsiteY8" fmla="*/ 812800 h 2438399"/>
              <a:gd name="connsiteX9" fmla="*/ 11938000 w 12192000"/>
              <a:gd name="connsiteY9" fmla="*/ 541867 h 2438399"/>
              <a:gd name="connsiteX10" fmla="*/ 12192000 w 12192000"/>
              <a:gd name="connsiteY10" fmla="*/ 541867 h 2438399"/>
              <a:gd name="connsiteX11" fmla="*/ 12192000 w 12192000"/>
              <a:gd name="connsiteY11" fmla="*/ 2438400 h 2438399"/>
              <a:gd name="connsiteX12" fmla="*/ 11938000 w 12192000"/>
              <a:gd name="connsiteY12" fmla="*/ 2438400 h 2438399"/>
              <a:gd name="connsiteX13" fmla="*/ 10668000 w 12192000"/>
              <a:gd name="connsiteY13" fmla="*/ 2438400 h 2438399"/>
              <a:gd name="connsiteX14" fmla="*/ 9144000 w 12192000"/>
              <a:gd name="connsiteY14" fmla="*/ 2438400 h 2438399"/>
              <a:gd name="connsiteX15" fmla="*/ 7620000 w 12192000"/>
              <a:gd name="connsiteY15" fmla="*/ 2438400 h 2438399"/>
              <a:gd name="connsiteX16" fmla="*/ 6096000 w 12192000"/>
              <a:gd name="connsiteY16" fmla="*/ 2438400 h 2438399"/>
              <a:gd name="connsiteX17" fmla="*/ 4572000 w 12192000"/>
              <a:gd name="connsiteY17" fmla="*/ 2438400 h 2438399"/>
              <a:gd name="connsiteX18" fmla="*/ 3048000 w 12192000"/>
              <a:gd name="connsiteY18" fmla="*/ 2438400 h 2438399"/>
              <a:gd name="connsiteX19" fmla="*/ 1524000 w 12192000"/>
              <a:gd name="connsiteY19" fmla="*/ 2438400 h 2438399"/>
              <a:gd name="connsiteX20" fmla="*/ 254000 w 12192000"/>
              <a:gd name="connsiteY20" fmla="*/ 2438400 h 2438399"/>
              <a:gd name="connsiteX21" fmla="*/ 0 w 12192000"/>
              <a:gd name="connsiteY21" fmla="*/ 2438400 h 243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2438399">
                <a:moveTo>
                  <a:pt x="0" y="0"/>
                </a:moveTo>
                <a:lnTo>
                  <a:pt x="254000" y="0"/>
                </a:lnTo>
                <a:cubicBezTo>
                  <a:pt x="508000" y="0"/>
                  <a:pt x="1016000" y="0"/>
                  <a:pt x="1524000" y="135467"/>
                </a:cubicBezTo>
                <a:cubicBezTo>
                  <a:pt x="2032000" y="270933"/>
                  <a:pt x="2540000" y="541867"/>
                  <a:pt x="3048000" y="586740"/>
                </a:cubicBezTo>
                <a:cubicBezTo>
                  <a:pt x="3556000" y="635000"/>
                  <a:pt x="4064000" y="448733"/>
                  <a:pt x="4572000" y="632460"/>
                </a:cubicBezTo>
                <a:cubicBezTo>
                  <a:pt x="5080000" y="812800"/>
                  <a:pt x="5588000" y="1354667"/>
                  <a:pt x="6096000" y="1580727"/>
                </a:cubicBezTo>
                <a:cubicBezTo>
                  <a:pt x="6604000" y="1803400"/>
                  <a:pt x="7112000" y="1718733"/>
                  <a:pt x="7620000" y="1761067"/>
                </a:cubicBezTo>
                <a:cubicBezTo>
                  <a:pt x="8128000" y="1803400"/>
                  <a:pt x="8636000" y="1989666"/>
                  <a:pt x="9144000" y="1805940"/>
                </a:cubicBezTo>
                <a:cubicBezTo>
                  <a:pt x="9652000" y="1625600"/>
                  <a:pt x="10160000" y="1083733"/>
                  <a:pt x="10668000" y="812800"/>
                </a:cubicBezTo>
                <a:cubicBezTo>
                  <a:pt x="11176000" y="541867"/>
                  <a:pt x="11684000" y="541867"/>
                  <a:pt x="11938000" y="541867"/>
                </a:cubicBezTo>
                <a:lnTo>
                  <a:pt x="12192000" y="541867"/>
                </a:lnTo>
                <a:lnTo>
                  <a:pt x="12192000" y="2438400"/>
                </a:lnTo>
                <a:lnTo>
                  <a:pt x="11938000" y="2438400"/>
                </a:lnTo>
                <a:cubicBezTo>
                  <a:pt x="11684000" y="2438400"/>
                  <a:pt x="11176000" y="2438400"/>
                  <a:pt x="10668000" y="2438400"/>
                </a:cubicBezTo>
                <a:cubicBezTo>
                  <a:pt x="10160000" y="2438400"/>
                  <a:pt x="9652000" y="2438400"/>
                  <a:pt x="9144000" y="2438400"/>
                </a:cubicBezTo>
                <a:cubicBezTo>
                  <a:pt x="8636000" y="2438400"/>
                  <a:pt x="8128000" y="2438400"/>
                  <a:pt x="7620000" y="2438400"/>
                </a:cubicBezTo>
                <a:cubicBezTo>
                  <a:pt x="7112000" y="2438400"/>
                  <a:pt x="6604000" y="2438400"/>
                  <a:pt x="6096000" y="2438400"/>
                </a:cubicBezTo>
                <a:cubicBezTo>
                  <a:pt x="5588000" y="2438400"/>
                  <a:pt x="5080000" y="2438400"/>
                  <a:pt x="4572000" y="2438400"/>
                </a:cubicBezTo>
                <a:cubicBezTo>
                  <a:pt x="4064000" y="2438400"/>
                  <a:pt x="3556000" y="2438400"/>
                  <a:pt x="3048000" y="2438400"/>
                </a:cubicBezTo>
                <a:cubicBezTo>
                  <a:pt x="2540000" y="2438400"/>
                  <a:pt x="2032000" y="2438400"/>
                  <a:pt x="1524000" y="2438400"/>
                </a:cubicBezTo>
                <a:cubicBezTo>
                  <a:pt x="1016000" y="2438400"/>
                  <a:pt x="508000" y="2438400"/>
                  <a:pt x="254000" y="2438400"/>
                </a:cubicBez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846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3939739" y="5060003"/>
            <a:ext cx="11391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rPr>
              <a:t>销量提升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39470" y="2183765"/>
            <a:ext cx="5313680" cy="952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sz="2400" dirty="0">
                <a:ln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HarmonyOS Sans SC Light" panose="00000400000000000000" charset="-122"/>
                <a:sym typeface="+mn-ea"/>
              </a:rPr>
              <a:t>AI </a:t>
            </a:r>
            <a:r>
              <a:rPr lang="en-US" altLang="zh-CN" sz="2400" dirty="0">
                <a:ln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HarmonyOS Sans SC Light" panose="00000400000000000000" charset="-122"/>
                <a:sym typeface="+mn-ea"/>
              </a:rPr>
              <a:t>translator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HarmonyOS Sans SC Light" panose="00000400000000000000" charset="-122"/>
              <a:sym typeface="+mn-ea"/>
            </a:endParaRP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en-US" altLang="zh-CN" sz="2400" dirty="0">
                <a:ln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HarmonyOS Sans SC Light" panose="00000400000000000000" charset="-122"/>
                <a:sym typeface="+mn-ea"/>
              </a:rPr>
              <a:t>(Five foreign languages)</a:t>
            </a:r>
            <a:endParaRPr lang="zh-CN" altLang="en-US" sz="2400" dirty="0">
              <a:ln>
                <a:noFill/>
              </a:ln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HarmonyOS Sans SC Light" panose="00000400000000000000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39470" y="4354830"/>
            <a:ext cx="4866005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en-US" altLang="zh-CN" sz="2400" dirty="0">
                <a:ln>
                  <a:noFill/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HarmonyOS Sans SC Light" panose="00000400000000000000" charset="-122"/>
                <a:sym typeface="+mn-ea"/>
              </a:rPr>
              <a:t>Synonyms given by AI</a:t>
            </a:r>
            <a:endParaRPr lang="zh-CN" altLang="en-US" sz="2400" dirty="0">
              <a:ln>
                <a:noFill/>
              </a:ln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HarmonyOS Sans SC Light" panose="000004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49300" y="1524635"/>
            <a:ext cx="2667635" cy="675005"/>
            <a:chOff x="1905" y="7881"/>
            <a:chExt cx="1924" cy="708"/>
          </a:xfrm>
        </p:grpSpPr>
        <p:sp>
          <p:nvSpPr>
            <p:cNvPr id="12" name="圆角矩形 11"/>
            <p:cNvSpPr/>
            <p:nvPr/>
          </p:nvSpPr>
          <p:spPr>
            <a:xfrm>
              <a:off x="1905" y="7881"/>
              <a:ext cx="1924" cy="7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970" y="7969"/>
              <a:ext cx="179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Translate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49300" y="3649980"/>
            <a:ext cx="2667635" cy="675005"/>
            <a:chOff x="1905" y="7881"/>
            <a:chExt cx="1924" cy="708"/>
          </a:xfrm>
        </p:grpSpPr>
        <p:sp>
          <p:nvSpPr>
            <p:cNvPr id="35" name="圆角矩形 34"/>
            <p:cNvSpPr/>
            <p:nvPr/>
          </p:nvSpPr>
          <p:spPr>
            <a:xfrm>
              <a:off x="1905" y="7881"/>
              <a:ext cx="1924" cy="7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970" y="7969"/>
              <a:ext cx="179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Fuzzy Search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pic>
        <p:nvPicPr>
          <p:cNvPr id="4" name="图片 3" descr="截屏2024-11-23 14.28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8475980" y="1623695"/>
            <a:ext cx="3464560" cy="6078220"/>
          </a:xfrm>
          <a:prstGeom prst="rect">
            <a:avLst/>
          </a:prstGeom>
        </p:spPr>
      </p:pic>
      <p:pic>
        <p:nvPicPr>
          <p:cNvPr id="6" name="图片 5" descr="截屏2024-11-23 14.42.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0000">
            <a:off x="10834370" y="-3930650"/>
            <a:ext cx="3465830" cy="6365875"/>
          </a:xfrm>
          <a:prstGeom prst="rect">
            <a:avLst/>
          </a:prstGeom>
        </p:spPr>
      </p:pic>
      <p:pic>
        <p:nvPicPr>
          <p:cNvPr id="7" name="图片 6" descr="截屏2024-11-23 14.28.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7085965" y="-2758440"/>
            <a:ext cx="3570605" cy="6365875"/>
          </a:xfrm>
          <a:prstGeom prst="rect">
            <a:avLst/>
          </a:prstGeom>
        </p:spPr>
      </p:pic>
      <p:pic>
        <p:nvPicPr>
          <p:cNvPr id="8" name="图片 7" descr="截屏2024-11-23 15.57.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20000">
            <a:off x="4871720" y="2818130"/>
            <a:ext cx="3735705" cy="6276975"/>
          </a:xfrm>
          <a:prstGeom prst="rect">
            <a:avLst/>
          </a:prstGeom>
        </p:spPr>
      </p:pic>
      <p:pic>
        <p:nvPicPr>
          <p:cNvPr id="9" name="图片 8" descr="截屏2024-11-23 14.42.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0000">
            <a:off x="11554460" y="2118360"/>
            <a:ext cx="3465830" cy="63658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274233-B56C-71DD-6643-DB5CE38E6917}"/>
              </a:ext>
            </a:extLst>
          </p:cNvPr>
          <p:cNvSpPr txBox="1"/>
          <p:nvPr/>
        </p:nvSpPr>
        <p:spPr>
          <a:xfrm>
            <a:off x="478962" y="229571"/>
            <a:ext cx="3742809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UI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0" y="1557020"/>
            <a:ext cx="12192002" cy="4968324"/>
          </a:xfrm>
          <a:prstGeom prst="roundRect">
            <a:avLst>
              <a:gd name="adj" fmla="val 1165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31" name="图形 74"/>
          <p:cNvSpPr/>
          <p:nvPr/>
        </p:nvSpPr>
        <p:spPr>
          <a:xfrm flipH="1">
            <a:off x="1" y="5661271"/>
            <a:ext cx="12190728" cy="1196729"/>
          </a:xfrm>
          <a:custGeom>
            <a:avLst/>
            <a:gdLst>
              <a:gd name="connsiteX0" fmla="*/ 0 w 12192000"/>
              <a:gd name="connsiteY0" fmla="*/ 0 h 2438399"/>
              <a:gd name="connsiteX1" fmla="*/ 254000 w 12192000"/>
              <a:gd name="connsiteY1" fmla="*/ 0 h 2438399"/>
              <a:gd name="connsiteX2" fmla="*/ 1524000 w 12192000"/>
              <a:gd name="connsiteY2" fmla="*/ 135467 h 2438399"/>
              <a:gd name="connsiteX3" fmla="*/ 3048000 w 12192000"/>
              <a:gd name="connsiteY3" fmla="*/ 586740 h 2438399"/>
              <a:gd name="connsiteX4" fmla="*/ 4572000 w 12192000"/>
              <a:gd name="connsiteY4" fmla="*/ 632460 h 2438399"/>
              <a:gd name="connsiteX5" fmla="*/ 6096000 w 12192000"/>
              <a:gd name="connsiteY5" fmla="*/ 1580727 h 2438399"/>
              <a:gd name="connsiteX6" fmla="*/ 7620000 w 12192000"/>
              <a:gd name="connsiteY6" fmla="*/ 1761067 h 2438399"/>
              <a:gd name="connsiteX7" fmla="*/ 9144000 w 12192000"/>
              <a:gd name="connsiteY7" fmla="*/ 1805940 h 2438399"/>
              <a:gd name="connsiteX8" fmla="*/ 10668000 w 12192000"/>
              <a:gd name="connsiteY8" fmla="*/ 812800 h 2438399"/>
              <a:gd name="connsiteX9" fmla="*/ 11938000 w 12192000"/>
              <a:gd name="connsiteY9" fmla="*/ 541867 h 2438399"/>
              <a:gd name="connsiteX10" fmla="*/ 12192000 w 12192000"/>
              <a:gd name="connsiteY10" fmla="*/ 541867 h 2438399"/>
              <a:gd name="connsiteX11" fmla="*/ 12192000 w 12192000"/>
              <a:gd name="connsiteY11" fmla="*/ 2438400 h 2438399"/>
              <a:gd name="connsiteX12" fmla="*/ 11938000 w 12192000"/>
              <a:gd name="connsiteY12" fmla="*/ 2438400 h 2438399"/>
              <a:gd name="connsiteX13" fmla="*/ 10668000 w 12192000"/>
              <a:gd name="connsiteY13" fmla="*/ 2438400 h 2438399"/>
              <a:gd name="connsiteX14" fmla="*/ 9144000 w 12192000"/>
              <a:gd name="connsiteY14" fmla="*/ 2438400 h 2438399"/>
              <a:gd name="connsiteX15" fmla="*/ 7620000 w 12192000"/>
              <a:gd name="connsiteY15" fmla="*/ 2438400 h 2438399"/>
              <a:gd name="connsiteX16" fmla="*/ 6096000 w 12192000"/>
              <a:gd name="connsiteY16" fmla="*/ 2438400 h 2438399"/>
              <a:gd name="connsiteX17" fmla="*/ 4572000 w 12192000"/>
              <a:gd name="connsiteY17" fmla="*/ 2438400 h 2438399"/>
              <a:gd name="connsiteX18" fmla="*/ 3048000 w 12192000"/>
              <a:gd name="connsiteY18" fmla="*/ 2438400 h 2438399"/>
              <a:gd name="connsiteX19" fmla="*/ 1524000 w 12192000"/>
              <a:gd name="connsiteY19" fmla="*/ 2438400 h 2438399"/>
              <a:gd name="connsiteX20" fmla="*/ 254000 w 12192000"/>
              <a:gd name="connsiteY20" fmla="*/ 2438400 h 2438399"/>
              <a:gd name="connsiteX21" fmla="*/ 0 w 12192000"/>
              <a:gd name="connsiteY21" fmla="*/ 2438400 h 243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2438399">
                <a:moveTo>
                  <a:pt x="0" y="0"/>
                </a:moveTo>
                <a:lnTo>
                  <a:pt x="254000" y="0"/>
                </a:lnTo>
                <a:cubicBezTo>
                  <a:pt x="508000" y="0"/>
                  <a:pt x="1016000" y="0"/>
                  <a:pt x="1524000" y="135467"/>
                </a:cubicBezTo>
                <a:cubicBezTo>
                  <a:pt x="2032000" y="270933"/>
                  <a:pt x="2540000" y="541867"/>
                  <a:pt x="3048000" y="586740"/>
                </a:cubicBezTo>
                <a:cubicBezTo>
                  <a:pt x="3556000" y="635000"/>
                  <a:pt x="4064000" y="448733"/>
                  <a:pt x="4572000" y="632460"/>
                </a:cubicBezTo>
                <a:cubicBezTo>
                  <a:pt x="5080000" y="812800"/>
                  <a:pt x="5588000" y="1354667"/>
                  <a:pt x="6096000" y="1580727"/>
                </a:cubicBezTo>
                <a:cubicBezTo>
                  <a:pt x="6604000" y="1803400"/>
                  <a:pt x="7112000" y="1718733"/>
                  <a:pt x="7620000" y="1761067"/>
                </a:cubicBezTo>
                <a:cubicBezTo>
                  <a:pt x="8128000" y="1803400"/>
                  <a:pt x="8636000" y="1989666"/>
                  <a:pt x="9144000" y="1805940"/>
                </a:cubicBezTo>
                <a:cubicBezTo>
                  <a:pt x="9652000" y="1625600"/>
                  <a:pt x="10160000" y="1083733"/>
                  <a:pt x="10668000" y="812800"/>
                </a:cubicBezTo>
                <a:cubicBezTo>
                  <a:pt x="11176000" y="541867"/>
                  <a:pt x="11684000" y="541867"/>
                  <a:pt x="11938000" y="541867"/>
                </a:cubicBezTo>
                <a:lnTo>
                  <a:pt x="12192000" y="541867"/>
                </a:lnTo>
                <a:lnTo>
                  <a:pt x="12192000" y="2438400"/>
                </a:lnTo>
                <a:lnTo>
                  <a:pt x="11938000" y="2438400"/>
                </a:lnTo>
                <a:cubicBezTo>
                  <a:pt x="11684000" y="2438400"/>
                  <a:pt x="11176000" y="2438400"/>
                  <a:pt x="10668000" y="2438400"/>
                </a:cubicBezTo>
                <a:cubicBezTo>
                  <a:pt x="10160000" y="2438400"/>
                  <a:pt x="9652000" y="2438400"/>
                  <a:pt x="9144000" y="2438400"/>
                </a:cubicBezTo>
                <a:cubicBezTo>
                  <a:pt x="8636000" y="2438400"/>
                  <a:pt x="8128000" y="2438400"/>
                  <a:pt x="7620000" y="2438400"/>
                </a:cubicBezTo>
                <a:cubicBezTo>
                  <a:pt x="7112000" y="2438400"/>
                  <a:pt x="6604000" y="2438400"/>
                  <a:pt x="6096000" y="2438400"/>
                </a:cubicBezTo>
                <a:cubicBezTo>
                  <a:pt x="5588000" y="2438400"/>
                  <a:pt x="5080000" y="2438400"/>
                  <a:pt x="4572000" y="2438400"/>
                </a:cubicBezTo>
                <a:cubicBezTo>
                  <a:pt x="4064000" y="2438400"/>
                  <a:pt x="3556000" y="2438400"/>
                  <a:pt x="3048000" y="2438400"/>
                </a:cubicBezTo>
                <a:cubicBezTo>
                  <a:pt x="2540000" y="2438400"/>
                  <a:pt x="2032000" y="2438400"/>
                  <a:pt x="1524000" y="2438400"/>
                </a:cubicBezTo>
                <a:cubicBezTo>
                  <a:pt x="1016000" y="2438400"/>
                  <a:pt x="508000" y="2438400"/>
                  <a:pt x="254000" y="2438400"/>
                </a:cubicBez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846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3939739" y="5060003"/>
            <a:ext cx="11391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bg1"/>
                </a:solidFill>
                <a:latin typeface="HarmonyOS Sans SC Light" panose="00000400000000000000" charset="-122"/>
                <a:ea typeface="HarmonyOS Sans SC Light" panose="00000400000000000000" charset="-122"/>
                <a:sym typeface="+mn-ea"/>
              </a:rPr>
              <a:t>销量提升</a:t>
            </a: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743700" y="1268730"/>
            <a:ext cx="5735955" cy="4509135"/>
            <a:chOff x="704" y="1998"/>
            <a:chExt cx="9033" cy="7101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931" y="1998"/>
              <a:ext cx="8515" cy="7101"/>
            </a:xfrm>
            <a:prstGeom prst="roundRect">
              <a:avLst>
                <a:gd name="adj" fmla="val 1861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dir="8100000" algn="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 dirty="0">
                <a:sym typeface="+mn-ea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"/>
              </p:custDataLst>
            </p:nvPr>
          </p:nvSpPr>
          <p:spPr>
            <a:xfrm>
              <a:off x="1078" y="3214"/>
              <a:ext cx="8368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5000"/>
                </a:lnSpc>
                <a:buClrTx/>
                <a:buSzTx/>
                <a:buFontTx/>
              </a:pPr>
              <a:r>
                <a:rPr sz="2400" dirty="0">
                  <a:ln>
                    <a:noFill/>
                  </a:ln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Easy to operate</a:t>
              </a:r>
            </a:p>
          </p:txBody>
        </p:sp>
        <p:sp>
          <p:nvSpPr>
            <p:cNvPr id="59" name="文本框 58"/>
            <p:cNvSpPr txBox="1"/>
            <p:nvPr>
              <p:custDataLst>
                <p:tags r:id="rId4"/>
              </p:custDataLst>
            </p:nvPr>
          </p:nvSpPr>
          <p:spPr>
            <a:xfrm>
              <a:off x="817" y="5173"/>
              <a:ext cx="8920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5000"/>
                </a:lnSpc>
                <a:buClrTx/>
                <a:buSzTx/>
                <a:buFontTx/>
              </a:pPr>
              <a:r>
                <a:rPr sz="2400" dirty="0">
                  <a:ln>
                    <a:noFill/>
                  </a:ln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There is a prompt for the shelf status.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022" y="2188"/>
              <a:ext cx="6216" cy="1063"/>
              <a:chOff x="2291" y="7881"/>
              <a:chExt cx="2847" cy="708"/>
            </a:xfrm>
          </p:grpSpPr>
          <p:sp>
            <p:nvSpPr>
              <p:cNvPr id="12" name="圆角矩形 11"/>
              <p:cNvSpPr/>
              <p:nvPr>
                <p:custDataLst>
                  <p:tags r:id="rId10"/>
                </p:custDataLst>
              </p:nvPr>
            </p:nvSpPr>
            <p:spPr>
              <a:xfrm>
                <a:off x="2291" y="7881"/>
                <a:ext cx="2847" cy="708"/>
              </a:xfrm>
              <a:prstGeom prst="roundRect">
                <a:avLst>
                  <a:gd name="adj" fmla="val 28974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291" y="7980"/>
                <a:ext cx="2847" cy="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2800" b="1" dirty="0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Administrator's side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088" y="4153"/>
              <a:ext cx="4201" cy="1108"/>
              <a:chOff x="2779" y="7703"/>
              <a:chExt cx="1924" cy="738"/>
            </a:xfrm>
          </p:grpSpPr>
          <p:sp>
            <p:nvSpPr>
              <p:cNvPr id="35" name="圆角矩形 34"/>
              <p:cNvSpPr/>
              <p:nvPr>
                <p:custDataLst>
                  <p:tags r:id="rId8"/>
                </p:custDataLst>
              </p:nvPr>
            </p:nvSpPr>
            <p:spPr>
              <a:xfrm>
                <a:off x="2779" y="7703"/>
                <a:ext cx="1924" cy="708"/>
              </a:xfrm>
              <a:prstGeom prst="roundRect">
                <a:avLst>
                  <a:gd name="adj" fmla="val 24073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830" y="7770"/>
                <a:ext cx="1794" cy="6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concise</a:t>
                </a: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3088" y="6761"/>
              <a:ext cx="4201" cy="1063"/>
              <a:chOff x="2779" y="7881"/>
              <a:chExt cx="1924" cy="708"/>
            </a:xfrm>
          </p:grpSpPr>
          <p:sp>
            <p:nvSpPr>
              <p:cNvPr id="38" name="圆角矩形 37"/>
              <p:cNvSpPr/>
              <p:nvPr>
                <p:custDataLst>
                  <p:tags r:id="rId6"/>
                </p:custDataLst>
              </p:nvPr>
            </p:nvSpPr>
            <p:spPr>
              <a:xfrm>
                <a:off x="2779" y="7881"/>
                <a:ext cx="1924" cy="708"/>
              </a:xfrm>
              <a:prstGeom prst="roundRect">
                <a:avLst>
                  <a:gd name="adj" fmla="val 24176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39" name="文本框 3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875" y="7980"/>
                <a:ext cx="179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Audio-visual</a:t>
                </a:r>
              </a:p>
            </p:txBody>
          </p:sp>
        </p:grpSp>
        <p:sp>
          <p:nvSpPr>
            <p:cNvPr id="40" name="文本框 39"/>
            <p:cNvSpPr txBox="1"/>
            <p:nvPr>
              <p:custDataLst>
                <p:tags r:id="rId5"/>
              </p:custDataLst>
            </p:nvPr>
          </p:nvSpPr>
          <p:spPr>
            <a:xfrm>
              <a:off x="704" y="7839"/>
              <a:ext cx="8920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5000"/>
                </a:lnSpc>
                <a:buClrTx/>
                <a:buSzTx/>
                <a:buFontTx/>
              </a:pPr>
              <a:r>
                <a:rPr sz="2400" dirty="0">
                  <a:ln>
                    <a:noFill/>
                  </a:ln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The shelf indication is intuitive</a:t>
              </a:r>
              <a:r>
                <a:rPr lang="en-US" sz="2400" dirty="0">
                  <a:ln>
                    <a:noFill/>
                  </a:ln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.</a:t>
              </a:r>
              <a:r>
                <a:rPr lang="en-US" altLang="zh-CN" sz="2400" dirty="0">
                  <a:ln>
                    <a:noFill/>
                  </a:ln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  </a:t>
              </a:r>
            </a:p>
          </p:txBody>
        </p:sp>
      </p:grpSp>
      <p:pic>
        <p:nvPicPr>
          <p:cNvPr id="8" name="图片 7" descr="Frame 36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815" y="1944370"/>
            <a:ext cx="6041390" cy="3338195"/>
          </a:xfrm>
          <a:prstGeom prst="rect">
            <a:avLst/>
          </a:prstGeom>
        </p:spPr>
      </p:pic>
      <p:pic>
        <p:nvPicPr>
          <p:cNvPr id="4" name="图片 3" descr="截屏2024-11-23 17.18.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40665" y="1844675"/>
            <a:ext cx="7727950" cy="40017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B95D0E-F4E3-F902-B4C8-549593F0A73A}"/>
              </a:ext>
            </a:extLst>
          </p:cNvPr>
          <p:cNvSpPr txBox="1"/>
          <p:nvPr/>
        </p:nvSpPr>
        <p:spPr>
          <a:xfrm>
            <a:off x="478962" y="229571"/>
            <a:ext cx="3742809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UI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 hidden="1"/>
          <p:cNvSpPr/>
          <p:nvPr/>
        </p:nvSpPr>
        <p:spPr>
          <a:xfrm>
            <a:off x="4260850" y="1593850"/>
            <a:ext cx="3670300" cy="367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rgbClr val="0241E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18870" y="1234440"/>
            <a:ext cx="9919970" cy="5017770"/>
          </a:xfrm>
          <a:prstGeom prst="roundRect">
            <a:avLst>
              <a:gd name="adj" fmla="val 54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1343025" y="1462405"/>
            <a:ext cx="9433560" cy="4466590"/>
          </a:xfrm>
          <a:prstGeom prst="roundRect">
            <a:avLst>
              <a:gd name="adj" fmla="val 7223"/>
            </a:avLst>
          </a:prstGeom>
          <a:solidFill>
            <a:schemeClr val="bg1"/>
          </a:solidFill>
          <a:ln w="34925" cmpd="sng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上箭头 36"/>
          <p:cNvSpPr/>
          <p:nvPr/>
        </p:nvSpPr>
        <p:spPr>
          <a:xfrm>
            <a:off x="5860415" y="3213100"/>
            <a:ext cx="144145" cy="647700"/>
          </a:xfrm>
          <a:prstGeom prst="up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>
            <a:off x="5829300" y="3185160"/>
            <a:ext cx="207010" cy="14351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上下箭头 46"/>
          <p:cNvSpPr/>
          <p:nvPr/>
        </p:nvSpPr>
        <p:spPr>
          <a:xfrm rot="5400000">
            <a:off x="4130675" y="1885950"/>
            <a:ext cx="208915" cy="1430020"/>
          </a:xfrm>
          <a:prstGeom prst="upDown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上下箭头 47"/>
          <p:cNvSpPr/>
          <p:nvPr/>
        </p:nvSpPr>
        <p:spPr>
          <a:xfrm rot="13440000" flipH="1">
            <a:off x="4184015" y="2827020"/>
            <a:ext cx="208915" cy="2085975"/>
          </a:xfrm>
          <a:prstGeom prst="upDown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上下箭头 2"/>
          <p:cNvSpPr/>
          <p:nvPr/>
        </p:nvSpPr>
        <p:spPr>
          <a:xfrm rot="16200000" flipH="1">
            <a:off x="7524115" y="1907540"/>
            <a:ext cx="208915" cy="1430020"/>
          </a:xfrm>
          <a:prstGeom prst="upDown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上下箭头 7"/>
          <p:cNvSpPr/>
          <p:nvPr/>
        </p:nvSpPr>
        <p:spPr>
          <a:xfrm rot="8160000">
            <a:off x="7546975" y="2829560"/>
            <a:ext cx="208915" cy="2049780"/>
          </a:xfrm>
          <a:prstGeom prst="upDown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718983-9C97-BC81-2266-15268049C9FB}"/>
              </a:ext>
            </a:extLst>
          </p:cNvPr>
          <p:cNvSpPr txBox="1"/>
          <p:nvPr/>
        </p:nvSpPr>
        <p:spPr>
          <a:xfrm>
            <a:off x="478962" y="229571"/>
            <a:ext cx="3742809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TECHS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5CA8E9-801E-FF8B-8558-AC8D01EE13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80" y="1832610"/>
            <a:ext cx="1503045" cy="15030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3EC4EDA-79D4-50A8-D75E-03A83AAA4A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12" y="1713626"/>
            <a:ext cx="1471296" cy="14712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D1784A9-E95E-700A-A77B-85D08F5F1A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14" y="3854450"/>
            <a:ext cx="2214693" cy="16610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135D6E4-E5F1-FE54-4F4A-C472DCE174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032" y="1844968"/>
            <a:ext cx="1545327" cy="15453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68B8CD0-B1EA-AB33-2D1B-6E5C1AD63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47" y="3937190"/>
            <a:ext cx="1651085" cy="16510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CF4C4A4-2D2C-852D-AE6C-94CBDB97E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53" y="4559035"/>
            <a:ext cx="1883221" cy="648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 hidden="1"/>
          <p:cNvSpPr/>
          <p:nvPr/>
        </p:nvSpPr>
        <p:spPr>
          <a:xfrm>
            <a:off x="4260850" y="1593850"/>
            <a:ext cx="3670300" cy="367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rgbClr val="0241E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0665" y="1137285"/>
            <a:ext cx="11561445" cy="5437505"/>
          </a:xfrm>
          <a:prstGeom prst="roundRect">
            <a:avLst>
              <a:gd name="adj" fmla="val 54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527685" y="1419860"/>
            <a:ext cx="5404485" cy="4889500"/>
          </a:xfrm>
          <a:prstGeom prst="roundRect">
            <a:avLst>
              <a:gd name="adj" fmla="val 7223"/>
            </a:avLst>
          </a:prstGeom>
          <a:solidFill>
            <a:schemeClr val="bg1"/>
          </a:solidFill>
          <a:ln w="34925" cmpd="sng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127125" y="4986020"/>
            <a:ext cx="4392295" cy="979805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Combine two ways to promote products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847215" y="1623695"/>
            <a:ext cx="2936875" cy="652145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A-end sales</a:t>
            </a:r>
          </a:p>
        </p:txBody>
      </p:sp>
      <p:sp>
        <p:nvSpPr>
          <p:cNvPr id="8" name="下箭头 7"/>
          <p:cNvSpPr/>
          <p:nvPr/>
        </p:nvSpPr>
        <p:spPr>
          <a:xfrm>
            <a:off x="3143885" y="2275840"/>
            <a:ext cx="340360" cy="1099820"/>
          </a:xfrm>
          <a:prstGeom prst="down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3124200" y="4012565"/>
            <a:ext cx="360045" cy="1011555"/>
          </a:xfrm>
          <a:prstGeom prst="down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图形 74"/>
          <p:cNvSpPr/>
          <p:nvPr/>
        </p:nvSpPr>
        <p:spPr>
          <a:xfrm flipH="1">
            <a:off x="1" y="5661271"/>
            <a:ext cx="12190728" cy="1196729"/>
          </a:xfrm>
          <a:custGeom>
            <a:avLst/>
            <a:gdLst>
              <a:gd name="connsiteX0" fmla="*/ 0 w 12192000"/>
              <a:gd name="connsiteY0" fmla="*/ 0 h 2438399"/>
              <a:gd name="connsiteX1" fmla="*/ 254000 w 12192000"/>
              <a:gd name="connsiteY1" fmla="*/ 0 h 2438399"/>
              <a:gd name="connsiteX2" fmla="*/ 1524000 w 12192000"/>
              <a:gd name="connsiteY2" fmla="*/ 135467 h 2438399"/>
              <a:gd name="connsiteX3" fmla="*/ 3048000 w 12192000"/>
              <a:gd name="connsiteY3" fmla="*/ 586740 h 2438399"/>
              <a:gd name="connsiteX4" fmla="*/ 4572000 w 12192000"/>
              <a:gd name="connsiteY4" fmla="*/ 632460 h 2438399"/>
              <a:gd name="connsiteX5" fmla="*/ 6096000 w 12192000"/>
              <a:gd name="connsiteY5" fmla="*/ 1580727 h 2438399"/>
              <a:gd name="connsiteX6" fmla="*/ 7620000 w 12192000"/>
              <a:gd name="connsiteY6" fmla="*/ 1761067 h 2438399"/>
              <a:gd name="connsiteX7" fmla="*/ 9144000 w 12192000"/>
              <a:gd name="connsiteY7" fmla="*/ 1805940 h 2438399"/>
              <a:gd name="connsiteX8" fmla="*/ 10668000 w 12192000"/>
              <a:gd name="connsiteY8" fmla="*/ 812800 h 2438399"/>
              <a:gd name="connsiteX9" fmla="*/ 11938000 w 12192000"/>
              <a:gd name="connsiteY9" fmla="*/ 541867 h 2438399"/>
              <a:gd name="connsiteX10" fmla="*/ 12192000 w 12192000"/>
              <a:gd name="connsiteY10" fmla="*/ 541867 h 2438399"/>
              <a:gd name="connsiteX11" fmla="*/ 12192000 w 12192000"/>
              <a:gd name="connsiteY11" fmla="*/ 2438400 h 2438399"/>
              <a:gd name="connsiteX12" fmla="*/ 11938000 w 12192000"/>
              <a:gd name="connsiteY12" fmla="*/ 2438400 h 2438399"/>
              <a:gd name="connsiteX13" fmla="*/ 10668000 w 12192000"/>
              <a:gd name="connsiteY13" fmla="*/ 2438400 h 2438399"/>
              <a:gd name="connsiteX14" fmla="*/ 9144000 w 12192000"/>
              <a:gd name="connsiteY14" fmla="*/ 2438400 h 2438399"/>
              <a:gd name="connsiteX15" fmla="*/ 7620000 w 12192000"/>
              <a:gd name="connsiteY15" fmla="*/ 2438400 h 2438399"/>
              <a:gd name="connsiteX16" fmla="*/ 6096000 w 12192000"/>
              <a:gd name="connsiteY16" fmla="*/ 2438400 h 2438399"/>
              <a:gd name="connsiteX17" fmla="*/ 4572000 w 12192000"/>
              <a:gd name="connsiteY17" fmla="*/ 2438400 h 2438399"/>
              <a:gd name="connsiteX18" fmla="*/ 3048000 w 12192000"/>
              <a:gd name="connsiteY18" fmla="*/ 2438400 h 2438399"/>
              <a:gd name="connsiteX19" fmla="*/ 1524000 w 12192000"/>
              <a:gd name="connsiteY19" fmla="*/ 2438400 h 2438399"/>
              <a:gd name="connsiteX20" fmla="*/ 254000 w 12192000"/>
              <a:gd name="connsiteY20" fmla="*/ 2438400 h 2438399"/>
              <a:gd name="connsiteX21" fmla="*/ 0 w 12192000"/>
              <a:gd name="connsiteY21" fmla="*/ 2438400 h 243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2438399">
                <a:moveTo>
                  <a:pt x="0" y="0"/>
                </a:moveTo>
                <a:lnTo>
                  <a:pt x="254000" y="0"/>
                </a:lnTo>
                <a:cubicBezTo>
                  <a:pt x="508000" y="0"/>
                  <a:pt x="1016000" y="0"/>
                  <a:pt x="1524000" y="135467"/>
                </a:cubicBezTo>
                <a:cubicBezTo>
                  <a:pt x="2032000" y="270933"/>
                  <a:pt x="2540000" y="541867"/>
                  <a:pt x="3048000" y="586740"/>
                </a:cubicBezTo>
                <a:cubicBezTo>
                  <a:pt x="3556000" y="635000"/>
                  <a:pt x="4064000" y="448733"/>
                  <a:pt x="4572000" y="632460"/>
                </a:cubicBezTo>
                <a:cubicBezTo>
                  <a:pt x="5080000" y="812800"/>
                  <a:pt x="5588000" y="1354667"/>
                  <a:pt x="6096000" y="1580727"/>
                </a:cubicBezTo>
                <a:cubicBezTo>
                  <a:pt x="6604000" y="1803400"/>
                  <a:pt x="7112000" y="1718733"/>
                  <a:pt x="7620000" y="1761067"/>
                </a:cubicBezTo>
                <a:cubicBezTo>
                  <a:pt x="8128000" y="1803400"/>
                  <a:pt x="8636000" y="1989666"/>
                  <a:pt x="9144000" y="1805940"/>
                </a:cubicBezTo>
                <a:cubicBezTo>
                  <a:pt x="9652000" y="1625600"/>
                  <a:pt x="10160000" y="1083733"/>
                  <a:pt x="10668000" y="812800"/>
                </a:cubicBezTo>
                <a:cubicBezTo>
                  <a:pt x="11176000" y="541867"/>
                  <a:pt x="11684000" y="541867"/>
                  <a:pt x="11938000" y="541867"/>
                </a:cubicBezTo>
                <a:lnTo>
                  <a:pt x="12192000" y="541867"/>
                </a:lnTo>
                <a:lnTo>
                  <a:pt x="12192000" y="2438400"/>
                </a:lnTo>
                <a:lnTo>
                  <a:pt x="11938000" y="2438400"/>
                </a:lnTo>
                <a:cubicBezTo>
                  <a:pt x="11684000" y="2438400"/>
                  <a:pt x="11176000" y="2438400"/>
                  <a:pt x="10668000" y="2438400"/>
                </a:cubicBezTo>
                <a:cubicBezTo>
                  <a:pt x="10160000" y="2438400"/>
                  <a:pt x="9652000" y="2438400"/>
                  <a:pt x="9144000" y="2438400"/>
                </a:cubicBezTo>
                <a:cubicBezTo>
                  <a:pt x="8636000" y="2438400"/>
                  <a:pt x="8128000" y="2438400"/>
                  <a:pt x="7620000" y="2438400"/>
                </a:cubicBezTo>
                <a:cubicBezTo>
                  <a:pt x="7112000" y="2438400"/>
                  <a:pt x="6604000" y="2438400"/>
                  <a:pt x="6096000" y="2438400"/>
                </a:cubicBezTo>
                <a:cubicBezTo>
                  <a:pt x="5588000" y="2438400"/>
                  <a:pt x="5080000" y="2438400"/>
                  <a:pt x="4572000" y="2438400"/>
                </a:cubicBezTo>
                <a:cubicBezTo>
                  <a:pt x="4064000" y="2438400"/>
                  <a:pt x="3556000" y="2438400"/>
                  <a:pt x="3048000" y="2438400"/>
                </a:cubicBezTo>
                <a:cubicBezTo>
                  <a:pt x="2540000" y="2438400"/>
                  <a:pt x="2032000" y="2438400"/>
                  <a:pt x="1524000" y="2438400"/>
                </a:cubicBezTo>
                <a:cubicBezTo>
                  <a:pt x="1016000" y="2438400"/>
                  <a:pt x="508000" y="2438400"/>
                  <a:pt x="254000" y="2438400"/>
                </a:cubicBez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846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415415" y="2348865"/>
            <a:ext cx="1996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Agent promotion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4710" y="2348865"/>
            <a:ext cx="1996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Cooperative supermarket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847215" y="3368675"/>
            <a:ext cx="2936875" cy="652145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B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-end sales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7035" y="4021455"/>
            <a:ext cx="2936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Online promotion platform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87395" y="4033520"/>
            <a:ext cx="2936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Lock customer portraits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212840" y="1545590"/>
            <a:ext cx="5416550" cy="863600"/>
            <a:chOff x="6837" y="1862"/>
            <a:chExt cx="11816" cy="2431"/>
          </a:xfrm>
        </p:grpSpPr>
        <p:sp>
          <p:nvSpPr>
            <p:cNvPr id="68" name="圆角矩形 67"/>
            <p:cNvSpPr/>
            <p:nvPr/>
          </p:nvSpPr>
          <p:spPr>
            <a:xfrm>
              <a:off x="6837" y="2679"/>
              <a:ext cx="11816" cy="1614"/>
            </a:xfrm>
            <a:prstGeom prst="roundRect">
              <a:avLst>
                <a:gd name="adj" fmla="val 725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7785" y="1862"/>
              <a:ext cx="10303" cy="17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st="38100" dir="8100000" algn="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365" y="1894"/>
              <a:ext cx="11143" cy="1469"/>
            </a:xfrm>
            <a:prstGeom prst="rect">
              <a:avLst/>
            </a:prstGeom>
            <a:noFill/>
            <a:effectLst>
              <a:outerShdw blurRad="254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>
                  <a:gradFill>
                    <a:gsLst>
                      <a:gs pos="0">
                        <a:srgbClr val="2C68FF"/>
                      </a:gs>
                      <a:gs pos="100000">
                        <a:srgbClr val="003FDE"/>
                      </a:gs>
                    </a:gsLst>
                    <a:lin ang="5400000" scaled="0"/>
                  </a:gradFill>
                  <a:latin typeface="+mj-ea"/>
                  <a:ea typeface="+mj-ea"/>
                </a:defRPr>
              </a:lvl1pPr>
            </a:lstStyle>
            <a:p>
              <a:pPr lvl="0" algn="ctr">
                <a:buClrTx/>
                <a:buSzTx/>
                <a:buFontTx/>
              </a:pPr>
              <a:r>
                <a:rPr lang="zh-CN" altLang="en-US" sz="28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Cost analysis</a:t>
              </a:r>
            </a:p>
          </p:txBody>
        </p:sp>
      </p:grpSp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6266815" y="2564765"/>
          <a:ext cx="5295900" cy="312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16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Cost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Price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6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Shelf number and partition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¥</a:t>
                      </a:r>
                      <a:r>
                        <a:rPr lang="zh-CN" altLang="en-US" sz="1600"/>
                        <a:t>5500（QR code scheme)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¥</a:t>
                      </a:r>
                      <a:r>
                        <a:rPr lang="zh-CN" altLang="en-US" sz="1600"/>
                        <a:t>9000（RFID</a:t>
                      </a:r>
                      <a:r>
                        <a:rPr lang="zh-CN" altLang="en-US" sz="1600">
                          <a:sym typeface="+mn-ea"/>
                        </a:rPr>
                        <a:t>scheme</a:t>
                      </a:r>
                      <a:r>
                        <a:rPr lang="zh-CN" altLang="en-US" sz="160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6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The cost of using 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¥508.5（every month）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¥6,186.75</a:t>
                      </a:r>
                      <a:r>
                        <a:rPr lang="zh-CN" altLang="en-US" sz="1600">
                          <a:sym typeface="+mn-ea"/>
                        </a:rPr>
                        <a:t>（every </a:t>
                      </a:r>
                      <a:r>
                        <a:rPr lang="en-US" altLang="zh-CN" sz="1600">
                          <a:sym typeface="+mn-ea"/>
                        </a:rPr>
                        <a:t>year</a:t>
                      </a:r>
                      <a:r>
                        <a:rPr lang="zh-CN" altLang="en-US" sz="1600">
                          <a:sym typeface="+mn-ea"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6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Import and maintenance of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Certain additional labor costs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D570A416-2864-76F8-9643-70565C9BD66D}"/>
              </a:ext>
            </a:extLst>
          </p:cNvPr>
          <p:cNvSpPr txBox="1"/>
          <p:nvPr/>
        </p:nvSpPr>
        <p:spPr>
          <a:xfrm>
            <a:off x="478962" y="229571"/>
            <a:ext cx="5573858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BUSINESS MODEL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椭圆 110"/>
          <p:cNvSpPr/>
          <p:nvPr/>
        </p:nvSpPr>
        <p:spPr>
          <a:xfrm>
            <a:off x="1703070" y="-2453826"/>
            <a:ext cx="8785860" cy="878586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accent1">
                    <a:lumMod val="45000"/>
                    <a:lumOff val="55000"/>
                    <a:alpha val="40000"/>
                  </a:schemeClr>
                </a:gs>
                <a:gs pos="83000">
                  <a:schemeClr val="accent2">
                    <a:alpha val="40000"/>
                  </a:schemeClr>
                </a:gs>
                <a:gs pos="100000">
                  <a:schemeClr val="accent2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11805" y="-964565"/>
            <a:ext cx="6168390" cy="6168390"/>
          </a:xfrm>
          <a:prstGeom prst="ellipse">
            <a:avLst/>
          </a:prstGeom>
          <a:noFill/>
          <a:ln w="635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648273" y="1577975"/>
            <a:ext cx="854710" cy="85471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2" name="图形 56"/>
          <p:cNvGrpSpPr/>
          <p:nvPr/>
        </p:nvGrpSpPr>
        <p:grpSpPr>
          <a:xfrm>
            <a:off x="2928943" y="1808480"/>
            <a:ext cx="393700" cy="393700"/>
            <a:chOff x="900834" y="3505661"/>
            <a:chExt cx="906319" cy="906319"/>
          </a:xfrm>
          <a:solidFill>
            <a:schemeClr val="bg1"/>
          </a:solidFill>
        </p:grpSpPr>
        <p:sp>
          <p:nvSpPr>
            <p:cNvPr id="293" name="任意多边形: 形状 292"/>
            <p:cNvSpPr/>
            <p:nvPr/>
          </p:nvSpPr>
          <p:spPr>
            <a:xfrm>
              <a:off x="1154315" y="3553157"/>
              <a:ext cx="96066" cy="26552"/>
            </a:xfrm>
            <a:custGeom>
              <a:avLst/>
              <a:gdLst>
                <a:gd name="connsiteX0" fmla="*/ 13302 w 96066"/>
                <a:gd name="connsiteY0" fmla="*/ 0 h 26552"/>
                <a:gd name="connsiteX1" fmla="*/ 0 w 96066"/>
                <a:gd name="connsiteY1" fmla="*/ 13276 h 26552"/>
                <a:gd name="connsiteX2" fmla="*/ 13302 w 96066"/>
                <a:gd name="connsiteY2" fmla="*/ 26552 h 26552"/>
                <a:gd name="connsiteX3" fmla="*/ 82764 w 96066"/>
                <a:gd name="connsiteY3" fmla="*/ 26552 h 26552"/>
                <a:gd name="connsiteX4" fmla="*/ 96066 w 96066"/>
                <a:gd name="connsiteY4" fmla="*/ 13276 h 26552"/>
                <a:gd name="connsiteX5" fmla="*/ 82764 w 96066"/>
                <a:gd name="connsiteY5" fmla="*/ 0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066" h="26552">
                  <a:moveTo>
                    <a:pt x="13302" y="0"/>
                  </a:moveTo>
                  <a:cubicBezTo>
                    <a:pt x="5950" y="0"/>
                    <a:pt x="0" y="5947"/>
                    <a:pt x="0" y="13276"/>
                  </a:cubicBezTo>
                  <a:cubicBezTo>
                    <a:pt x="0" y="20613"/>
                    <a:pt x="5950" y="26552"/>
                    <a:pt x="13302" y="26552"/>
                  </a:cubicBezTo>
                  <a:lnTo>
                    <a:pt x="82764" y="26552"/>
                  </a:lnTo>
                  <a:cubicBezTo>
                    <a:pt x="90109" y="26552"/>
                    <a:pt x="96066" y="20613"/>
                    <a:pt x="96066" y="13276"/>
                  </a:cubicBezTo>
                  <a:cubicBezTo>
                    <a:pt x="96066" y="5947"/>
                    <a:pt x="90109" y="0"/>
                    <a:pt x="82764" y="0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4" name="任意多边形: 形状 293"/>
            <p:cNvSpPr/>
            <p:nvPr/>
          </p:nvSpPr>
          <p:spPr>
            <a:xfrm>
              <a:off x="1012571" y="3748497"/>
              <a:ext cx="379554" cy="116830"/>
            </a:xfrm>
            <a:custGeom>
              <a:avLst/>
              <a:gdLst>
                <a:gd name="connsiteX0" fmla="*/ 0 w 379554"/>
                <a:gd name="connsiteY0" fmla="*/ 38320 h 116830"/>
                <a:gd name="connsiteX1" fmla="*/ 0 w 379554"/>
                <a:gd name="connsiteY1" fmla="*/ 78508 h 116830"/>
                <a:gd name="connsiteX2" fmla="*/ 38396 w 379554"/>
                <a:gd name="connsiteY2" fmla="*/ 116830 h 116830"/>
                <a:gd name="connsiteX3" fmla="*/ 341159 w 379554"/>
                <a:gd name="connsiteY3" fmla="*/ 116830 h 116830"/>
                <a:gd name="connsiteX4" fmla="*/ 379554 w 379554"/>
                <a:gd name="connsiteY4" fmla="*/ 78508 h 116830"/>
                <a:gd name="connsiteX5" fmla="*/ 379554 w 379554"/>
                <a:gd name="connsiteY5" fmla="*/ 38320 h 116830"/>
                <a:gd name="connsiteX6" fmla="*/ 341159 w 379554"/>
                <a:gd name="connsiteY6" fmla="*/ 0 h 116830"/>
                <a:gd name="connsiteX7" fmla="*/ 38396 w 379554"/>
                <a:gd name="connsiteY7" fmla="*/ 0 h 116830"/>
                <a:gd name="connsiteX8" fmla="*/ 0 w 379554"/>
                <a:gd name="connsiteY8" fmla="*/ 38320 h 116830"/>
                <a:gd name="connsiteX9" fmla="*/ 26604 w 379554"/>
                <a:gd name="connsiteY9" fmla="*/ 38320 h 116830"/>
                <a:gd name="connsiteX10" fmla="*/ 38396 w 379554"/>
                <a:gd name="connsiteY10" fmla="*/ 26552 h 116830"/>
                <a:gd name="connsiteX11" fmla="*/ 341159 w 379554"/>
                <a:gd name="connsiteY11" fmla="*/ 26552 h 116830"/>
                <a:gd name="connsiteX12" fmla="*/ 352950 w 379554"/>
                <a:gd name="connsiteY12" fmla="*/ 38320 h 116830"/>
                <a:gd name="connsiteX13" fmla="*/ 352950 w 379554"/>
                <a:gd name="connsiteY13" fmla="*/ 78508 h 116830"/>
                <a:gd name="connsiteX14" fmla="*/ 341159 w 379554"/>
                <a:gd name="connsiteY14" fmla="*/ 90278 h 116830"/>
                <a:gd name="connsiteX15" fmla="*/ 38396 w 379554"/>
                <a:gd name="connsiteY15" fmla="*/ 90278 h 116830"/>
                <a:gd name="connsiteX16" fmla="*/ 26604 w 379554"/>
                <a:gd name="connsiteY16" fmla="*/ 78508 h 11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554" h="116830">
                  <a:moveTo>
                    <a:pt x="0" y="38320"/>
                  </a:moveTo>
                  <a:lnTo>
                    <a:pt x="0" y="78508"/>
                  </a:lnTo>
                  <a:cubicBezTo>
                    <a:pt x="0" y="99640"/>
                    <a:pt x="17223" y="116830"/>
                    <a:pt x="38396" y="116830"/>
                  </a:cubicBezTo>
                  <a:lnTo>
                    <a:pt x="341159" y="116830"/>
                  </a:lnTo>
                  <a:cubicBezTo>
                    <a:pt x="362331" y="116830"/>
                    <a:pt x="379554" y="99640"/>
                    <a:pt x="379554" y="78508"/>
                  </a:cubicBezTo>
                  <a:lnTo>
                    <a:pt x="379554" y="38320"/>
                  </a:lnTo>
                  <a:cubicBezTo>
                    <a:pt x="379554" y="17190"/>
                    <a:pt x="362324" y="0"/>
                    <a:pt x="341159" y="0"/>
                  </a:cubicBezTo>
                  <a:lnTo>
                    <a:pt x="38396" y="0"/>
                  </a:lnTo>
                  <a:cubicBezTo>
                    <a:pt x="17223" y="0"/>
                    <a:pt x="0" y="17190"/>
                    <a:pt x="0" y="38320"/>
                  </a:cubicBezTo>
                  <a:close/>
                  <a:moveTo>
                    <a:pt x="26604" y="38320"/>
                  </a:moveTo>
                  <a:cubicBezTo>
                    <a:pt x="26604" y="31827"/>
                    <a:pt x="31891" y="26552"/>
                    <a:pt x="38396" y="26552"/>
                  </a:cubicBezTo>
                  <a:lnTo>
                    <a:pt x="341159" y="26552"/>
                  </a:lnTo>
                  <a:cubicBezTo>
                    <a:pt x="347658" y="26552"/>
                    <a:pt x="352950" y="31827"/>
                    <a:pt x="352950" y="38320"/>
                  </a:cubicBezTo>
                  <a:lnTo>
                    <a:pt x="352950" y="78508"/>
                  </a:lnTo>
                  <a:cubicBezTo>
                    <a:pt x="352950" y="84994"/>
                    <a:pt x="347658" y="90278"/>
                    <a:pt x="341159" y="90278"/>
                  </a:cubicBezTo>
                  <a:lnTo>
                    <a:pt x="38396" y="90278"/>
                  </a:lnTo>
                  <a:cubicBezTo>
                    <a:pt x="31891" y="90278"/>
                    <a:pt x="26604" y="84994"/>
                    <a:pt x="26604" y="78508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5" name="任意多边形: 形状 294"/>
            <p:cNvSpPr/>
            <p:nvPr/>
          </p:nvSpPr>
          <p:spPr>
            <a:xfrm>
              <a:off x="1073567" y="3793636"/>
              <a:ext cx="26799" cy="26552"/>
            </a:xfrm>
            <a:custGeom>
              <a:avLst/>
              <a:gdLst>
                <a:gd name="connsiteX0" fmla="*/ 13185 w 26799"/>
                <a:gd name="connsiteY0" fmla="*/ 26552 h 26552"/>
                <a:gd name="connsiteX1" fmla="*/ 13373 w 26799"/>
                <a:gd name="connsiteY1" fmla="*/ 26552 h 26552"/>
                <a:gd name="connsiteX2" fmla="*/ 13497 w 26799"/>
                <a:gd name="connsiteY2" fmla="*/ 26552 h 26552"/>
                <a:gd name="connsiteX3" fmla="*/ 26799 w 26799"/>
                <a:gd name="connsiteY3" fmla="*/ 13400 h 26552"/>
                <a:gd name="connsiteX4" fmla="*/ 13614 w 26799"/>
                <a:gd name="connsiteY4" fmla="*/ 0 h 26552"/>
                <a:gd name="connsiteX5" fmla="*/ 13421 w 26799"/>
                <a:gd name="connsiteY5" fmla="*/ 0 h 26552"/>
                <a:gd name="connsiteX6" fmla="*/ 13296 w 26799"/>
                <a:gd name="connsiteY6" fmla="*/ 0 h 26552"/>
                <a:gd name="connsiteX7" fmla="*/ 1 w 26799"/>
                <a:gd name="connsiteY7" fmla="*/ 13158 h 26552"/>
                <a:gd name="connsiteX8" fmla="*/ 13185 w 26799"/>
                <a:gd name="connsiteY8" fmla="*/ 26552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9" h="26552">
                  <a:moveTo>
                    <a:pt x="13185" y="26552"/>
                  </a:moveTo>
                  <a:lnTo>
                    <a:pt x="13373" y="26552"/>
                  </a:lnTo>
                  <a:lnTo>
                    <a:pt x="13497" y="26552"/>
                  </a:lnTo>
                  <a:cubicBezTo>
                    <a:pt x="20785" y="26552"/>
                    <a:pt x="26730" y="20688"/>
                    <a:pt x="26799" y="13400"/>
                  </a:cubicBezTo>
                  <a:cubicBezTo>
                    <a:pt x="26861" y="6063"/>
                    <a:pt x="20958" y="69"/>
                    <a:pt x="13614" y="0"/>
                  </a:cubicBezTo>
                  <a:lnTo>
                    <a:pt x="13421" y="0"/>
                  </a:lnTo>
                  <a:cubicBezTo>
                    <a:pt x="13380" y="0"/>
                    <a:pt x="13337" y="0"/>
                    <a:pt x="13296" y="0"/>
                  </a:cubicBezTo>
                  <a:cubicBezTo>
                    <a:pt x="6007" y="0"/>
                    <a:pt x="63" y="5863"/>
                    <a:pt x="1" y="13158"/>
                  </a:cubicBezTo>
                  <a:cubicBezTo>
                    <a:pt x="-69" y="20488"/>
                    <a:pt x="5835" y="26483"/>
                    <a:pt x="13185" y="26552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6" name="任意多边形: 形状 295"/>
            <p:cNvSpPr/>
            <p:nvPr/>
          </p:nvSpPr>
          <p:spPr>
            <a:xfrm>
              <a:off x="1123422" y="3793636"/>
              <a:ext cx="26798" cy="26552"/>
            </a:xfrm>
            <a:custGeom>
              <a:avLst/>
              <a:gdLst>
                <a:gd name="connsiteX0" fmla="*/ 13186 w 26798"/>
                <a:gd name="connsiteY0" fmla="*/ 26552 h 26552"/>
                <a:gd name="connsiteX1" fmla="*/ 13379 w 26798"/>
                <a:gd name="connsiteY1" fmla="*/ 26552 h 26552"/>
                <a:gd name="connsiteX2" fmla="*/ 13496 w 26798"/>
                <a:gd name="connsiteY2" fmla="*/ 26552 h 26552"/>
                <a:gd name="connsiteX3" fmla="*/ 26798 w 26798"/>
                <a:gd name="connsiteY3" fmla="*/ 13400 h 26552"/>
                <a:gd name="connsiteX4" fmla="*/ 13615 w 26798"/>
                <a:gd name="connsiteY4" fmla="*/ 0 h 26552"/>
                <a:gd name="connsiteX5" fmla="*/ 13420 w 26798"/>
                <a:gd name="connsiteY5" fmla="*/ 0 h 26552"/>
                <a:gd name="connsiteX6" fmla="*/ 13303 w 26798"/>
                <a:gd name="connsiteY6" fmla="*/ 0 h 26552"/>
                <a:gd name="connsiteX7" fmla="*/ 1 w 26798"/>
                <a:gd name="connsiteY7" fmla="*/ 13158 h 26552"/>
                <a:gd name="connsiteX8" fmla="*/ 13186 w 26798"/>
                <a:gd name="connsiteY8" fmla="*/ 26552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8" h="26552">
                  <a:moveTo>
                    <a:pt x="13186" y="26552"/>
                  </a:moveTo>
                  <a:lnTo>
                    <a:pt x="13379" y="26552"/>
                  </a:lnTo>
                  <a:lnTo>
                    <a:pt x="13496" y="26552"/>
                  </a:lnTo>
                  <a:cubicBezTo>
                    <a:pt x="20786" y="26552"/>
                    <a:pt x="26729" y="20688"/>
                    <a:pt x="26798" y="13400"/>
                  </a:cubicBezTo>
                  <a:cubicBezTo>
                    <a:pt x="26862" y="6063"/>
                    <a:pt x="20958" y="69"/>
                    <a:pt x="13615" y="0"/>
                  </a:cubicBezTo>
                  <a:lnTo>
                    <a:pt x="13420" y="0"/>
                  </a:lnTo>
                  <a:cubicBezTo>
                    <a:pt x="13379" y="0"/>
                    <a:pt x="13338" y="0"/>
                    <a:pt x="13303" y="0"/>
                  </a:cubicBezTo>
                  <a:cubicBezTo>
                    <a:pt x="6008" y="0"/>
                    <a:pt x="63" y="5863"/>
                    <a:pt x="1" y="13158"/>
                  </a:cubicBezTo>
                  <a:cubicBezTo>
                    <a:pt x="-69" y="20488"/>
                    <a:pt x="5834" y="26483"/>
                    <a:pt x="13186" y="26552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" name="任意多边形: 形状 296"/>
            <p:cNvSpPr/>
            <p:nvPr/>
          </p:nvSpPr>
          <p:spPr>
            <a:xfrm>
              <a:off x="1173277" y="3793636"/>
              <a:ext cx="26800" cy="26552"/>
            </a:xfrm>
            <a:custGeom>
              <a:avLst/>
              <a:gdLst>
                <a:gd name="connsiteX0" fmla="*/ 13186 w 26800"/>
                <a:gd name="connsiteY0" fmla="*/ 26552 h 26552"/>
                <a:gd name="connsiteX1" fmla="*/ 13379 w 26800"/>
                <a:gd name="connsiteY1" fmla="*/ 26552 h 26552"/>
                <a:gd name="connsiteX2" fmla="*/ 13498 w 26800"/>
                <a:gd name="connsiteY2" fmla="*/ 26552 h 26552"/>
                <a:gd name="connsiteX3" fmla="*/ 26800 w 26800"/>
                <a:gd name="connsiteY3" fmla="*/ 13400 h 26552"/>
                <a:gd name="connsiteX4" fmla="*/ 13615 w 26800"/>
                <a:gd name="connsiteY4" fmla="*/ 0 h 26552"/>
                <a:gd name="connsiteX5" fmla="*/ 13422 w 26800"/>
                <a:gd name="connsiteY5" fmla="*/ 0 h 26552"/>
                <a:gd name="connsiteX6" fmla="*/ 13303 w 26800"/>
                <a:gd name="connsiteY6" fmla="*/ 0 h 26552"/>
                <a:gd name="connsiteX7" fmla="*/ 1 w 26800"/>
                <a:gd name="connsiteY7" fmla="*/ 13158 h 26552"/>
                <a:gd name="connsiteX8" fmla="*/ 13186 w 26800"/>
                <a:gd name="connsiteY8" fmla="*/ 26552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00" h="26552">
                  <a:moveTo>
                    <a:pt x="13186" y="26552"/>
                  </a:moveTo>
                  <a:lnTo>
                    <a:pt x="13379" y="26552"/>
                  </a:lnTo>
                  <a:lnTo>
                    <a:pt x="13498" y="26552"/>
                  </a:lnTo>
                  <a:cubicBezTo>
                    <a:pt x="20786" y="26552"/>
                    <a:pt x="26731" y="20688"/>
                    <a:pt x="26800" y="13400"/>
                  </a:cubicBezTo>
                  <a:cubicBezTo>
                    <a:pt x="26862" y="6063"/>
                    <a:pt x="20959" y="69"/>
                    <a:pt x="13615" y="0"/>
                  </a:cubicBezTo>
                  <a:lnTo>
                    <a:pt x="13422" y="0"/>
                  </a:lnTo>
                  <a:cubicBezTo>
                    <a:pt x="13379" y="0"/>
                    <a:pt x="13338" y="0"/>
                    <a:pt x="13303" y="0"/>
                  </a:cubicBezTo>
                  <a:cubicBezTo>
                    <a:pt x="6008" y="0"/>
                    <a:pt x="64" y="5863"/>
                    <a:pt x="1" y="13158"/>
                  </a:cubicBezTo>
                  <a:cubicBezTo>
                    <a:pt x="-69" y="20488"/>
                    <a:pt x="5834" y="26483"/>
                    <a:pt x="13186" y="26552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8" name="任意多边形: 形状 297"/>
            <p:cNvSpPr/>
            <p:nvPr/>
          </p:nvSpPr>
          <p:spPr>
            <a:xfrm>
              <a:off x="1223133" y="3793636"/>
              <a:ext cx="26798" cy="26552"/>
            </a:xfrm>
            <a:custGeom>
              <a:avLst/>
              <a:gdLst>
                <a:gd name="connsiteX0" fmla="*/ 13184 w 26798"/>
                <a:gd name="connsiteY0" fmla="*/ 26552 h 26552"/>
                <a:gd name="connsiteX1" fmla="*/ 13372 w 26798"/>
                <a:gd name="connsiteY1" fmla="*/ 26552 h 26552"/>
                <a:gd name="connsiteX2" fmla="*/ 13496 w 26798"/>
                <a:gd name="connsiteY2" fmla="*/ 26552 h 26552"/>
                <a:gd name="connsiteX3" fmla="*/ 26798 w 26798"/>
                <a:gd name="connsiteY3" fmla="*/ 13400 h 26552"/>
                <a:gd name="connsiteX4" fmla="*/ 13615 w 26798"/>
                <a:gd name="connsiteY4" fmla="*/ 0 h 26552"/>
                <a:gd name="connsiteX5" fmla="*/ 13420 w 26798"/>
                <a:gd name="connsiteY5" fmla="*/ 0 h 26552"/>
                <a:gd name="connsiteX6" fmla="*/ 13296 w 26798"/>
                <a:gd name="connsiteY6" fmla="*/ 0 h 26552"/>
                <a:gd name="connsiteX7" fmla="*/ 1 w 26798"/>
                <a:gd name="connsiteY7" fmla="*/ 13158 h 26552"/>
                <a:gd name="connsiteX8" fmla="*/ 13184 w 26798"/>
                <a:gd name="connsiteY8" fmla="*/ 26552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8" h="26552">
                  <a:moveTo>
                    <a:pt x="13184" y="26552"/>
                  </a:moveTo>
                  <a:lnTo>
                    <a:pt x="13372" y="26552"/>
                  </a:lnTo>
                  <a:lnTo>
                    <a:pt x="13496" y="26552"/>
                  </a:lnTo>
                  <a:cubicBezTo>
                    <a:pt x="20786" y="26552"/>
                    <a:pt x="26729" y="20688"/>
                    <a:pt x="26798" y="13400"/>
                  </a:cubicBezTo>
                  <a:cubicBezTo>
                    <a:pt x="26860" y="6063"/>
                    <a:pt x="20958" y="69"/>
                    <a:pt x="13615" y="0"/>
                  </a:cubicBezTo>
                  <a:lnTo>
                    <a:pt x="13420" y="0"/>
                  </a:lnTo>
                  <a:cubicBezTo>
                    <a:pt x="13379" y="0"/>
                    <a:pt x="13336" y="0"/>
                    <a:pt x="13296" y="0"/>
                  </a:cubicBezTo>
                  <a:cubicBezTo>
                    <a:pt x="6006" y="0"/>
                    <a:pt x="63" y="5863"/>
                    <a:pt x="1" y="13158"/>
                  </a:cubicBezTo>
                  <a:cubicBezTo>
                    <a:pt x="-69" y="20488"/>
                    <a:pt x="5834" y="26483"/>
                    <a:pt x="13184" y="26552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1272988" y="3793636"/>
              <a:ext cx="26800" cy="26552"/>
            </a:xfrm>
            <a:custGeom>
              <a:avLst/>
              <a:gdLst>
                <a:gd name="connsiteX0" fmla="*/ 13186 w 26800"/>
                <a:gd name="connsiteY0" fmla="*/ 26552 h 26552"/>
                <a:gd name="connsiteX1" fmla="*/ 13379 w 26800"/>
                <a:gd name="connsiteY1" fmla="*/ 26552 h 26552"/>
                <a:gd name="connsiteX2" fmla="*/ 13498 w 26800"/>
                <a:gd name="connsiteY2" fmla="*/ 26552 h 26552"/>
                <a:gd name="connsiteX3" fmla="*/ 26800 w 26800"/>
                <a:gd name="connsiteY3" fmla="*/ 13393 h 26552"/>
                <a:gd name="connsiteX4" fmla="*/ 13615 w 26800"/>
                <a:gd name="connsiteY4" fmla="*/ 0 h 26552"/>
                <a:gd name="connsiteX5" fmla="*/ 13421 w 26800"/>
                <a:gd name="connsiteY5" fmla="*/ 0 h 26552"/>
                <a:gd name="connsiteX6" fmla="*/ 13303 w 26800"/>
                <a:gd name="connsiteY6" fmla="*/ 0 h 26552"/>
                <a:gd name="connsiteX7" fmla="*/ 0 w 26800"/>
                <a:gd name="connsiteY7" fmla="*/ 13158 h 26552"/>
                <a:gd name="connsiteX8" fmla="*/ 13186 w 26800"/>
                <a:gd name="connsiteY8" fmla="*/ 26552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00" h="26552">
                  <a:moveTo>
                    <a:pt x="13186" y="26552"/>
                  </a:moveTo>
                  <a:lnTo>
                    <a:pt x="13379" y="26552"/>
                  </a:lnTo>
                  <a:lnTo>
                    <a:pt x="13498" y="26552"/>
                  </a:lnTo>
                  <a:cubicBezTo>
                    <a:pt x="20793" y="26552"/>
                    <a:pt x="26736" y="20688"/>
                    <a:pt x="26800" y="13393"/>
                  </a:cubicBezTo>
                  <a:cubicBezTo>
                    <a:pt x="26862" y="6063"/>
                    <a:pt x="20959" y="69"/>
                    <a:pt x="13615" y="0"/>
                  </a:cubicBezTo>
                  <a:lnTo>
                    <a:pt x="13421" y="0"/>
                  </a:lnTo>
                  <a:cubicBezTo>
                    <a:pt x="13379" y="0"/>
                    <a:pt x="13338" y="0"/>
                    <a:pt x="13303" y="0"/>
                  </a:cubicBezTo>
                  <a:cubicBezTo>
                    <a:pt x="6008" y="0"/>
                    <a:pt x="63" y="5863"/>
                    <a:pt x="0" y="13158"/>
                  </a:cubicBezTo>
                  <a:cubicBezTo>
                    <a:pt x="-62" y="20488"/>
                    <a:pt x="5841" y="26483"/>
                    <a:pt x="13186" y="26552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1031728" y="3686383"/>
              <a:ext cx="68637" cy="26552"/>
            </a:xfrm>
            <a:custGeom>
              <a:avLst/>
              <a:gdLst>
                <a:gd name="connsiteX0" fmla="*/ 55335 w 68637"/>
                <a:gd name="connsiteY0" fmla="*/ 26552 h 26552"/>
                <a:gd name="connsiteX1" fmla="*/ 68638 w 68637"/>
                <a:gd name="connsiteY1" fmla="*/ 13276 h 26552"/>
                <a:gd name="connsiteX2" fmla="*/ 55335 w 68637"/>
                <a:gd name="connsiteY2" fmla="*/ 0 h 26552"/>
                <a:gd name="connsiteX3" fmla="*/ 13302 w 68637"/>
                <a:gd name="connsiteY3" fmla="*/ 0 h 26552"/>
                <a:gd name="connsiteX4" fmla="*/ 0 w 68637"/>
                <a:gd name="connsiteY4" fmla="*/ 13276 h 26552"/>
                <a:gd name="connsiteX5" fmla="*/ 13302 w 68637"/>
                <a:gd name="connsiteY5" fmla="*/ 26552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7" h="26552">
                  <a:moveTo>
                    <a:pt x="55335" y="26552"/>
                  </a:moveTo>
                  <a:cubicBezTo>
                    <a:pt x="62680" y="26552"/>
                    <a:pt x="68638" y="20605"/>
                    <a:pt x="68638" y="13276"/>
                  </a:cubicBezTo>
                  <a:cubicBezTo>
                    <a:pt x="68638" y="5939"/>
                    <a:pt x="62680" y="0"/>
                    <a:pt x="55335" y="0"/>
                  </a:cubicBezTo>
                  <a:lnTo>
                    <a:pt x="13302" y="0"/>
                  </a:lnTo>
                  <a:cubicBezTo>
                    <a:pt x="5951" y="0"/>
                    <a:pt x="0" y="5939"/>
                    <a:pt x="0" y="13276"/>
                  </a:cubicBezTo>
                  <a:cubicBezTo>
                    <a:pt x="0" y="20605"/>
                    <a:pt x="5951" y="26552"/>
                    <a:pt x="13302" y="26552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1031728" y="3884978"/>
              <a:ext cx="190275" cy="26552"/>
            </a:xfrm>
            <a:custGeom>
              <a:avLst/>
              <a:gdLst>
                <a:gd name="connsiteX0" fmla="*/ 176974 w 190275"/>
                <a:gd name="connsiteY0" fmla="*/ 0 h 26552"/>
                <a:gd name="connsiteX1" fmla="*/ 13302 w 190275"/>
                <a:gd name="connsiteY1" fmla="*/ 0 h 26552"/>
                <a:gd name="connsiteX2" fmla="*/ 0 w 190275"/>
                <a:gd name="connsiteY2" fmla="*/ 13276 h 26552"/>
                <a:gd name="connsiteX3" fmla="*/ 13302 w 190275"/>
                <a:gd name="connsiteY3" fmla="*/ 26552 h 26552"/>
                <a:gd name="connsiteX4" fmla="*/ 176974 w 190275"/>
                <a:gd name="connsiteY4" fmla="*/ 26552 h 26552"/>
                <a:gd name="connsiteX5" fmla="*/ 190276 w 190275"/>
                <a:gd name="connsiteY5" fmla="*/ 13276 h 26552"/>
                <a:gd name="connsiteX6" fmla="*/ 176974 w 190275"/>
                <a:gd name="connsiteY6" fmla="*/ 0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5" h="26552">
                  <a:moveTo>
                    <a:pt x="176974" y="0"/>
                  </a:moveTo>
                  <a:lnTo>
                    <a:pt x="13302" y="0"/>
                  </a:lnTo>
                  <a:cubicBezTo>
                    <a:pt x="5951" y="0"/>
                    <a:pt x="0" y="5941"/>
                    <a:pt x="0" y="13276"/>
                  </a:cubicBezTo>
                  <a:cubicBezTo>
                    <a:pt x="0" y="20606"/>
                    <a:pt x="5951" y="26552"/>
                    <a:pt x="13302" y="26552"/>
                  </a:cubicBezTo>
                  <a:lnTo>
                    <a:pt x="176974" y="26552"/>
                  </a:lnTo>
                  <a:cubicBezTo>
                    <a:pt x="184318" y="26552"/>
                    <a:pt x="190276" y="20606"/>
                    <a:pt x="190276" y="13276"/>
                  </a:cubicBezTo>
                  <a:cubicBezTo>
                    <a:pt x="190276" y="5941"/>
                    <a:pt x="184318" y="0"/>
                    <a:pt x="176974" y="0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2" name="任意多边形: 形状 301"/>
            <p:cNvSpPr/>
            <p:nvPr/>
          </p:nvSpPr>
          <p:spPr>
            <a:xfrm>
              <a:off x="1031728" y="3923029"/>
              <a:ext cx="168992" cy="26552"/>
            </a:xfrm>
            <a:custGeom>
              <a:avLst/>
              <a:gdLst>
                <a:gd name="connsiteX0" fmla="*/ 168993 w 168992"/>
                <a:gd name="connsiteY0" fmla="*/ 13276 h 26552"/>
                <a:gd name="connsiteX1" fmla="*/ 155690 w 168992"/>
                <a:gd name="connsiteY1" fmla="*/ 0 h 26552"/>
                <a:gd name="connsiteX2" fmla="*/ 13302 w 168992"/>
                <a:gd name="connsiteY2" fmla="*/ 0 h 26552"/>
                <a:gd name="connsiteX3" fmla="*/ 0 w 168992"/>
                <a:gd name="connsiteY3" fmla="*/ 13276 h 26552"/>
                <a:gd name="connsiteX4" fmla="*/ 13302 w 168992"/>
                <a:gd name="connsiteY4" fmla="*/ 26552 h 26552"/>
                <a:gd name="connsiteX5" fmla="*/ 155690 w 168992"/>
                <a:gd name="connsiteY5" fmla="*/ 26552 h 26552"/>
                <a:gd name="connsiteX6" fmla="*/ 168993 w 168992"/>
                <a:gd name="connsiteY6" fmla="*/ 13276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92" h="26552">
                  <a:moveTo>
                    <a:pt x="168993" y="13276"/>
                  </a:moveTo>
                  <a:cubicBezTo>
                    <a:pt x="168993" y="5948"/>
                    <a:pt x="163035" y="0"/>
                    <a:pt x="155690" y="0"/>
                  </a:cubicBezTo>
                  <a:lnTo>
                    <a:pt x="13302" y="0"/>
                  </a:lnTo>
                  <a:cubicBezTo>
                    <a:pt x="5951" y="0"/>
                    <a:pt x="0" y="5948"/>
                    <a:pt x="0" y="13276"/>
                  </a:cubicBezTo>
                  <a:cubicBezTo>
                    <a:pt x="0" y="20613"/>
                    <a:pt x="5951" y="26552"/>
                    <a:pt x="13302" y="26552"/>
                  </a:cubicBezTo>
                  <a:lnTo>
                    <a:pt x="155690" y="26552"/>
                  </a:lnTo>
                  <a:cubicBezTo>
                    <a:pt x="163035" y="26552"/>
                    <a:pt x="168993" y="20613"/>
                    <a:pt x="168993" y="13276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3" name="任意多边形: 形状 302"/>
            <p:cNvSpPr/>
            <p:nvPr/>
          </p:nvSpPr>
          <p:spPr>
            <a:xfrm>
              <a:off x="1154315" y="4191595"/>
              <a:ext cx="67688" cy="26552"/>
            </a:xfrm>
            <a:custGeom>
              <a:avLst/>
              <a:gdLst>
                <a:gd name="connsiteX0" fmla="*/ 13302 w 67688"/>
                <a:gd name="connsiteY0" fmla="*/ 26552 h 26552"/>
                <a:gd name="connsiteX1" fmla="*/ 54386 w 67688"/>
                <a:gd name="connsiteY1" fmla="*/ 26552 h 26552"/>
                <a:gd name="connsiteX2" fmla="*/ 67688 w 67688"/>
                <a:gd name="connsiteY2" fmla="*/ 13276 h 26552"/>
                <a:gd name="connsiteX3" fmla="*/ 54386 w 67688"/>
                <a:gd name="connsiteY3" fmla="*/ 0 h 26552"/>
                <a:gd name="connsiteX4" fmla="*/ 13302 w 67688"/>
                <a:gd name="connsiteY4" fmla="*/ 0 h 26552"/>
                <a:gd name="connsiteX5" fmla="*/ 0 w 67688"/>
                <a:gd name="connsiteY5" fmla="*/ 13276 h 26552"/>
                <a:gd name="connsiteX6" fmla="*/ 13302 w 67688"/>
                <a:gd name="connsiteY6" fmla="*/ 26552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88" h="26552">
                  <a:moveTo>
                    <a:pt x="13302" y="26552"/>
                  </a:moveTo>
                  <a:lnTo>
                    <a:pt x="54386" y="26552"/>
                  </a:lnTo>
                  <a:cubicBezTo>
                    <a:pt x="61731" y="26552"/>
                    <a:pt x="67688" y="20613"/>
                    <a:pt x="67688" y="13276"/>
                  </a:cubicBezTo>
                  <a:cubicBezTo>
                    <a:pt x="67688" y="5939"/>
                    <a:pt x="61731" y="0"/>
                    <a:pt x="54386" y="0"/>
                  </a:cubicBezTo>
                  <a:lnTo>
                    <a:pt x="13302" y="0"/>
                  </a:lnTo>
                  <a:cubicBezTo>
                    <a:pt x="5950" y="0"/>
                    <a:pt x="0" y="5939"/>
                    <a:pt x="0" y="13276"/>
                  </a:cubicBezTo>
                  <a:cubicBezTo>
                    <a:pt x="0" y="20613"/>
                    <a:pt x="5950" y="26552"/>
                    <a:pt x="13302" y="26552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4" name="任意多边形: 形状 303"/>
            <p:cNvSpPr/>
            <p:nvPr/>
          </p:nvSpPr>
          <p:spPr>
            <a:xfrm>
              <a:off x="1031728" y="4191595"/>
              <a:ext cx="108439" cy="26552"/>
            </a:xfrm>
            <a:custGeom>
              <a:avLst/>
              <a:gdLst>
                <a:gd name="connsiteX0" fmla="*/ 13302 w 108439"/>
                <a:gd name="connsiteY0" fmla="*/ 26552 h 26552"/>
                <a:gd name="connsiteX1" fmla="*/ 95137 w 108439"/>
                <a:gd name="connsiteY1" fmla="*/ 26552 h 26552"/>
                <a:gd name="connsiteX2" fmla="*/ 108439 w 108439"/>
                <a:gd name="connsiteY2" fmla="*/ 13276 h 26552"/>
                <a:gd name="connsiteX3" fmla="*/ 95137 w 108439"/>
                <a:gd name="connsiteY3" fmla="*/ 0 h 26552"/>
                <a:gd name="connsiteX4" fmla="*/ 13302 w 108439"/>
                <a:gd name="connsiteY4" fmla="*/ 0 h 26552"/>
                <a:gd name="connsiteX5" fmla="*/ 0 w 108439"/>
                <a:gd name="connsiteY5" fmla="*/ 13276 h 26552"/>
                <a:gd name="connsiteX6" fmla="*/ 13302 w 108439"/>
                <a:gd name="connsiteY6" fmla="*/ 26552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439" h="26552">
                  <a:moveTo>
                    <a:pt x="13302" y="26552"/>
                  </a:moveTo>
                  <a:lnTo>
                    <a:pt x="95137" y="26552"/>
                  </a:lnTo>
                  <a:cubicBezTo>
                    <a:pt x="102482" y="26552"/>
                    <a:pt x="108439" y="20613"/>
                    <a:pt x="108439" y="13276"/>
                  </a:cubicBezTo>
                  <a:cubicBezTo>
                    <a:pt x="108439" y="5939"/>
                    <a:pt x="102482" y="0"/>
                    <a:pt x="95137" y="0"/>
                  </a:cubicBezTo>
                  <a:lnTo>
                    <a:pt x="13302" y="0"/>
                  </a:lnTo>
                  <a:cubicBezTo>
                    <a:pt x="5951" y="0"/>
                    <a:pt x="0" y="5939"/>
                    <a:pt x="0" y="13276"/>
                  </a:cubicBezTo>
                  <a:cubicBezTo>
                    <a:pt x="0" y="20613"/>
                    <a:pt x="5951" y="26552"/>
                    <a:pt x="13302" y="26552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5" name="任意多边形: 形状 304"/>
            <p:cNvSpPr/>
            <p:nvPr/>
          </p:nvSpPr>
          <p:spPr>
            <a:xfrm>
              <a:off x="1031728" y="4144022"/>
              <a:ext cx="47616" cy="26552"/>
            </a:xfrm>
            <a:custGeom>
              <a:avLst/>
              <a:gdLst>
                <a:gd name="connsiteX0" fmla="*/ 13302 w 47616"/>
                <a:gd name="connsiteY0" fmla="*/ 26552 h 26552"/>
                <a:gd name="connsiteX1" fmla="*/ 34315 w 47616"/>
                <a:gd name="connsiteY1" fmla="*/ 26552 h 26552"/>
                <a:gd name="connsiteX2" fmla="*/ 47617 w 47616"/>
                <a:gd name="connsiteY2" fmla="*/ 13276 h 26552"/>
                <a:gd name="connsiteX3" fmla="*/ 34315 w 47616"/>
                <a:gd name="connsiteY3" fmla="*/ 0 h 26552"/>
                <a:gd name="connsiteX4" fmla="*/ 13302 w 47616"/>
                <a:gd name="connsiteY4" fmla="*/ 0 h 26552"/>
                <a:gd name="connsiteX5" fmla="*/ 0 w 47616"/>
                <a:gd name="connsiteY5" fmla="*/ 13276 h 26552"/>
                <a:gd name="connsiteX6" fmla="*/ 13302 w 47616"/>
                <a:gd name="connsiteY6" fmla="*/ 26552 h 2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16" h="26552">
                  <a:moveTo>
                    <a:pt x="13302" y="26552"/>
                  </a:moveTo>
                  <a:lnTo>
                    <a:pt x="34315" y="26552"/>
                  </a:lnTo>
                  <a:cubicBezTo>
                    <a:pt x="41666" y="26552"/>
                    <a:pt x="47617" y="20613"/>
                    <a:pt x="47617" y="13276"/>
                  </a:cubicBezTo>
                  <a:cubicBezTo>
                    <a:pt x="47617" y="5939"/>
                    <a:pt x="41666" y="0"/>
                    <a:pt x="34315" y="0"/>
                  </a:cubicBezTo>
                  <a:lnTo>
                    <a:pt x="13302" y="0"/>
                  </a:lnTo>
                  <a:cubicBezTo>
                    <a:pt x="5951" y="0"/>
                    <a:pt x="0" y="5939"/>
                    <a:pt x="0" y="13276"/>
                  </a:cubicBezTo>
                  <a:cubicBezTo>
                    <a:pt x="0" y="20613"/>
                    <a:pt x="5951" y="26552"/>
                    <a:pt x="13302" y="26552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901720" y="3505661"/>
              <a:ext cx="759108" cy="906319"/>
            </a:xfrm>
            <a:custGeom>
              <a:avLst/>
              <a:gdLst>
                <a:gd name="connsiteX0" fmla="*/ 739647 w 759108"/>
                <a:gd name="connsiteY0" fmla="*/ 428799 h 906319"/>
                <a:gd name="connsiteX1" fmla="*/ 565043 w 759108"/>
                <a:gd name="connsiteY1" fmla="*/ 358739 h 906319"/>
                <a:gd name="connsiteX2" fmla="*/ 565043 w 759108"/>
                <a:gd name="connsiteY2" fmla="*/ 298271 h 906319"/>
                <a:gd name="connsiteX3" fmla="*/ 570218 w 759108"/>
                <a:gd name="connsiteY3" fmla="*/ 298271 h 906319"/>
                <a:gd name="connsiteX4" fmla="*/ 601257 w 759108"/>
                <a:gd name="connsiteY4" fmla="*/ 267293 h 906319"/>
                <a:gd name="connsiteX5" fmla="*/ 601257 w 759108"/>
                <a:gd name="connsiteY5" fmla="*/ 162854 h 906319"/>
                <a:gd name="connsiteX6" fmla="*/ 570218 w 759108"/>
                <a:gd name="connsiteY6" fmla="*/ 131877 h 906319"/>
                <a:gd name="connsiteX7" fmla="*/ 565043 w 759108"/>
                <a:gd name="connsiteY7" fmla="*/ 131877 h 906319"/>
                <a:gd name="connsiteX8" fmla="*/ 565043 w 759108"/>
                <a:gd name="connsiteY8" fmla="*/ 48679 h 906319"/>
                <a:gd name="connsiteX9" fmla="*/ 516268 w 759108"/>
                <a:gd name="connsiteY9" fmla="*/ 0 h 906319"/>
                <a:gd name="connsiteX10" fmla="*/ 428024 w 759108"/>
                <a:gd name="connsiteY10" fmla="*/ 0 h 906319"/>
                <a:gd name="connsiteX11" fmla="*/ 414722 w 759108"/>
                <a:gd name="connsiteY11" fmla="*/ 13276 h 906319"/>
                <a:gd name="connsiteX12" fmla="*/ 428024 w 759108"/>
                <a:gd name="connsiteY12" fmla="*/ 26552 h 906319"/>
                <a:gd name="connsiteX13" fmla="*/ 516268 w 759108"/>
                <a:gd name="connsiteY13" fmla="*/ 26552 h 906319"/>
                <a:gd name="connsiteX14" fmla="*/ 538439 w 759108"/>
                <a:gd name="connsiteY14" fmla="*/ 48679 h 906319"/>
                <a:gd name="connsiteX15" fmla="*/ 538439 w 759108"/>
                <a:gd name="connsiteY15" fmla="*/ 89393 h 906319"/>
                <a:gd name="connsiteX16" fmla="*/ 62818 w 759108"/>
                <a:gd name="connsiteY16" fmla="*/ 89393 h 906319"/>
                <a:gd name="connsiteX17" fmla="*/ 62818 w 759108"/>
                <a:gd name="connsiteY17" fmla="*/ 48679 h 906319"/>
                <a:gd name="connsiteX18" fmla="*/ 84988 w 759108"/>
                <a:gd name="connsiteY18" fmla="*/ 26552 h 906319"/>
                <a:gd name="connsiteX19" fmla="*/ 370097 w 759108"/>
                <a:gd name="connsiteY19" fmla="*/ 26552 h 906319"/>
                <a:gd name="connsiteX20" fmla="*/ 383400 w 759108"/>
                <a:gd name="connsiteY20" fmla="*/ 13276 h 906319"/>
                <a:gd name="connsiteX21" fmla="*/ 370097 w 759108"/>
                <a:gd name="connsiteY21" fmla="*/ 0 h 906319"/>
                <a:gd name="connsiteX22" fmla="*/ 84988 w 759108"/>
                <a:gd name="connsiteY22" fmla="*/ 0 h 906319"/>
                <a:gd name="connsiteX23" fmla="*/ 36214 w 759108"/>
                <a:gd name="connsiteY23" fmla="*/ 48679 h 906319"/>
                <a:gd name="connsiteX24" fmla="*/ 36214 w 759108"/>
                <a:gd name="connsiteY24" fmla="*/ 131877 h 906319"/>
                <a:gd name="connsiteX25" fmla="*/ 31038 w 759108"/>
                <a:gd name="connsiteY25" fmla="*/ 131877 h 906319"/>
                <a:gd name="connsiteX26" fmla="*/ 0 w 759108"/>
                <a:gd name="connsiteY26" fmla="*/ 162854 h 906319"/>
                <a:gd name="connsiteX27" fmla="*/ 0 w 759108"/>
                <a:gd name="connsiteY27" fmla="*/ 302696 h 906319"/>
                <a:gd name="connsiteX28" fmla="*/ 31038 w 759108"/>
                <a:gd name="connsiteY28" fmla="*/ 333674 h 906319"/>
                <a:gd name="connsiteX29" fmla="*/ 36214 w 759108"/>
                <a:gd name="connsiteY29" fmla="*/ 333674 h 906319"/>
                <a:gd name="connsiteX30" fmla="*/ 36214 w 759108"/>
                <a:gd name="connsiteY30" fmla="*/ 363767 h 906319"/>
                <a:gd name="connsiteX31" fmla="*/ 31038 w 759108"/>
                <a:gd name="connsiteY31" fmla="*/ 363767 h 906319"/>
                <a:gd name="connsiteX32" fmla="*/ 0 w 759108"/>
                <a:gd name="connsiteY32" fmla="*/ 394744 h 906319"/>
                <a:gd name="connsiteX33" fmla="*/ 0 w 759108"/>
                <a:gd name="connsiteY33" fmla="*/ 428377 h 906319"/>
                <a:gd name="connsiteX34" fmla="*/ 31038 w 759108"/>
                <a:gd name="connsiteY34" fmla="*/ 459355 h 906319"/>
                <a:gd name="connsiteX35" fmla="*/ 36214 w 759108"/>
                <a:gd name="connsiteY35" fmla="*/ 459355 h 906319"/>
                <a:gd name="connsiteX36" fmla="*/ 36214 w 759108"/>
                <a:gd name="connsiteY36" fmla="*/ 473516 h 906319"/>
                <a:gd name="connsiteX37" fmla="*/ 31038 w 759108"/>
                <a:gd name="connsiteY37" fmla="*/ 473516 h 906319"/>
                <a:gd name="connsiteX38" fmla="*/ 0 w 759108"/>
                <a:gd name="connsiteY38" fmla="*/ 504494 h 906319"/>
                <a:gd name="connsiteX39" fmla="*/ 0 w 759108"/>
                <a:gd name="connsiteY39" fmla="*/ 538127 h 906319"/>
                <a:gd name="connsiteX40" fmla="*/ 31038 w 759108"/>
                <a:gd name="connsiteY40" fmla="*/ 569105 h 906319"/>
                <a:gd name="connsiteX41" fmla="*/ 36214 w 759108"/>
                <a:gd name="connsiteY41" fmla="*/ 569105 h 906319"/>
                <a:gd name="connsiteX42" fmla="*/ 36214 w 759108"/>
                <a:gd name="connsiteY42" fmla="*/ 636675 h 906319"/>
                <a:gd name="connsiteX43" fmla="*/ 49516 w 759108"/>
                <a:gd name="connsiteY43" fmla="*/ 649951 h 906319"/>
                <a:gd name="connsiteX44" fmla="*/ 62818 w 759108"/>
                <a:gd name="connsiteY44" fmla="*/ 636675 h 906319"/>
                <a:gd name="connsiteX45" fmla="*/ 62818 w 759108"/>
                <a:gd name="connsiteY45" fmla="*/ 115945 h 906319"/>
                <a:gd name="connsiteX46" fmla="*/ 538439 w 759108"/>
                <a:gd name="connsiteY46" fmla="*/ 115945 h 906319"/>
                <a:gd name="connsiteX47" fmla="*/ 538439 w 759108"/>
                <a:gd name="connsiteY47" fmla="*/ 358739 h 906319"/>
                <a:gd name="connsiteX48" fmla="*/ 363835 w 759108"/>
                <a:gd name="connsiteY48" fmla="*/ 428799 h 906319"/>
                <a:gd name="connsiteX49" fmla="*/ 344373 w 759108"/>
                <a:gd name="connsiteY49" fmla="*/ 457544 h 906319"/>
                <a:gd name="connsiteX50" fmla="*/ 344373 w 759108"/>
                <a:gd name="connsiteY50" fmla="*/ 578536 h 906319"/>
                <a:gd name="connsiteX51" fmla="*/ 400873 w 759108"/>
                <a:gd name="connsiteY51" fmla="*/ 748444 h 906319"/>
                <a:gd name="connsiteX52" fmla="*/ 439192 w 759108"/>
                <a:gd name="connsiteY52" fmla="*/ 790374 h 906319"/>
                <a:gd name="connsiteX53" fmla="*/ 62818 w 759108"/>
                <a:gd name="connsiteY53" fmla="*/ 790374 h 906319"/>
                <a:gd name="connsiteX54" fmla="*/ 62818 w 759108"/>
                <a:gd name="connsiteY54" fmla="*/ 694481 h 906319"/>
                <a:gd name="connsiteX55" fmla="*/ 49516 w 759108"/>
                <a:gd name="connsiteY55" fmla="*/ 681205 h 906319"/>
                <a:gd name="connsiteX56" fmla="*/ 36214 w 759108"/>
                <a:gd name="connsiteY56" fmla="*/ 694481 h 906319"/>
                <a:gd name="connsiteX57" fmla="*/ 36214 w 759108"/>
                <a:gd name="connsiteY57" fmla="*/ 857640 h 906319"/>
                <a:gd name="connsiteX58" fmla="*/ 84988 w 759108"/>
                <a:gd name="connsiteY58" fmla="*/ 906319 h 906319"/>
                <a:gd name="connsiteX59" fmla="*/ 516268 w 759108"/>
                <a:gd name="connsiteY59" fmla="*/ 906319 h 906319"/>
                <a:gd name="connsiteX60" fmla="*/ 565043 w 759108"/>
                <a:gd name="connsiteY60" fmla="*/ 857640 h 906319"/>
                <a:gd name="connsiteX61" fmla="*/ 565043 w 759108"/>
                <a:gd name="connsiteY61" fmla="*/ 847890 h 906319"/>
                <a:gd name="connsiteX62" fmla="*/ 658027 w 759108"/>
                <a:gd name="connsiteY62" fmla="*/ 795699 h 906319"/>
                <a:gd name="connsiteX63" fmla="*/ 659612 w 759108"/>
                <a:gd name="connsiteY63" fmla="*/ 776988 h 906319"/>
                <a:gd name="connsiteX64" fmla="*/ 640865 w 759108"/>
                <a:gd name="connsiteY64" fmla="*/ 775411 h 906319"/>
                <a:gd name="connsiteX65" fmla="*/ 551741 w 759108"/>
                <a:gd name="connsiteY65" fmla="*/ 824311 h 906319"/>
                <a:gd name="connsiteX66" fmla="*/ 422197 w 759108"/>
                <a:gd name="connsiteY66" fmla="*/ 732568 h 906319"/>
                <a:gd name="connsiteX67" fmla="*/ 370977 w 759108"/>
                <a:gd name="connsiteY67" fmla="*/ 578536 h 906319"/>
                <a:gd name="connsiteX68" fmla="*/ 370977 w 759108"/>
                <a:gd name="connsiteY68" fmla="*/ 457544 h 906319"/>
                <a:gd name="connsiteX69" fmla="*/ 373755 w 759108"/>
                <a:gd name="connsiteY69" fmla="*/ 453436 h 906319"/>
                <a:gd name="connsiteX70" fmla="*/ 550084 w 759108"/>
                <a:gd name="connsiteY70" fmla="*/ 382686 h 906319"/>
                <a:gd name="connsiteX71" fmla="*/ 553390 w 759108"/>
                <a:gd name="connsiteY71" fmla="*/ 382686 h 906319"/>
                <a:gd name="connsiteX72" fmla="*/ 722106 w 759108"/>
                <a:gd name="connsiteY72" fmla="*/ 450380 h 906319"/>
                <a:gd name="connsiteX73" fmla="*/ 707583 w 759108"/>
                <a:gd name="connsiteY73" fmla="*/ 464673 h 906319"/>
                <a:gd name="connsiteX74" fmla="*/ 704653 w 759108"/>
                <a:gd name="connsiteY74" fmla="*/ 463000 h 906319"/>
                <a:gd name="connsiteX75" fmla="*/ 556702 w 759108"/>
                <a:gd name="connsiteY75" fmla="*/ 403631 h 906319"/>
                <a:gd name="connsiteX76" fmla="*/ 546780 w 759108"/>
                <a:gd name="connsiteY76" fmla="*/ 403631 h 906319"/>
                <a:gd name="connsiteX77" fmla="*/ 398821 w 759108"/>
                <a:gd name="connsiteY77" fmla="*/ 463000 h 906319"/>
                <a:gd name="connsiteX78" fmla="*/ 390487 w 759108"/>
                <a:gd name="connsiteY78" fmla="*/ 475315 h 906319"/>
                <a:gd name="connsiteX79" fmla="*/ 390487 w 759108"/>
                <a:gd name="connsiteY79" fmla="*/ 577277 h 906319"/>
                <a:gd name="connsiteX80" fmla="*/ 438603 w 759108"/>
                <a:gd name="connsiteY80" fmla="*/ 721988 h 906319"/>
                <a:gd name="connsiteX81" fmla="*/ 547044 w 759108"/>
                <a:gd name="connsiteY81" fmla="*/ 803609 h 906319"/>
                <a:gd name="connsiteX82" fmla="*/ 556437 w 759108"/>
                <a:gd name="connsiteY82" fmla="*/ 803609 h 906319"/>
                <a:gd name="connsiteX83" fmla="*/ 664871 w 759108"/>
                <a:gd name="connsiteY83" fmla="*/ 721988 h 906319"/>
                <a:gd name="connsiteX84" fmla="*/ 707848 w 759108"/>
                <a:gd name="connsiteY84" fmla="*/ 627132 h 906319"/>
                <a:gd name="connsiteX85" fmla="*/ 731195 w 759108"/>
                <a:gd name="connsiteY85" fmla="*/ 604155 h 906319"/>
                <a:gd name="connsiteX86" fmla="*/ 679005 w 759108"/>
                <a:gd name="connsiteY86" fmla="*/ 735561 h 906319"/>
                <a:gd name="connsiteX87" fmla="*/ 681437 w 759108"/>
                <a:gd name="connsiteY87" fmla="*/ 754176 h 906319"/>
                <a:gd name="connsiteX88" fmla="*/ 700095 w 759108"/>
                <a:gd name="connsiteY88" fmla="*/ 751749 h 906319"/>
                <a:gd name="connsiteX89" fmla="*/ 759109 w 759108"/>
                <a:gd name="connsiteY89" fmla="*/ 578543 h 906319"/>
                <a:gd name="connsiteX90" fmla="*/ 759109 w 759108"/>
                <a:gd name="connsiteY90" fmla="*/ 457544 h 906319"/>
                <a:gd name="connsiteX91" fmla="*/ 739647 w 759108"/>
                <a:gd name="connsiteY91" fmla="*/ 428799 h 906319"/>
                <a:gd name="connsiteX92" fmla="*/ 31038 w 759108"/>
                <a:gd name="connsiteY92" fmla="*/ 307122 h 906319"/>
                <a:gd name="connsiteX93" fmla="*/ 26604 w 759108"/>
                <a:gd name="connsiteY93" fmla="*/ 302696 h 906319"/>
                <a:gd name="connsiteX94" fmla="*/ 26604 w 759108"/>
                <a:gd name="connsiteY94" fmla="*/ 162854 h 906319"/>
                <a:gd name="connsiteX95" fmla="*/ 31038 w 759108"/>
                <a:gd name="connsiteY95" fmla="*/ 158429 h 906319"/>
                <a:gd name="connsiteX96" fmla="*/ 36214 w 759108"/>
                <a:gd name="connsiteY96" fmla="*/ 158429 h 906319"/>
                <a:gd name="connsiteX97" fmla="*/ 36214 w 759108"/>
                <a:gd name="connsiteY97" fmla="*/ 307122 h 906319"/>
                <a:gd name="connsiteX98" fmla="*/ 31038 w 759108"/>
                <a:gd name="connsiteY98" fmla="*/ 432803 h 906319"/>
                <a:gd name="connsiteX99" fmla="*/ 26604 w 759108"/>
                <a:gd name="connsiteY99" fmla="*/ 428377 h 906319"/>
                <a:gd name="connsiteX100" fmla="*/ 26604 w 759108"/>
                <a:gd name="connsiteY100" fmla="*/ 394744 h 906319"/>
                <a:gd name="connsiteX101" fmla="*/ 31038 w 759108"/>
                <a:gd name="connsiteY101" fmla="*/ 390319 h 906319"/>
                <a:gd name="connsiteX102" fmla="*/ 36214 w 759108"/>
                <a:gd name="connsiteY102" fmla="*/ 390319 h 906319"/>
                <a:gd name="connsiteX103" fmla="*/ 36214 w 759108"/>
                <a:gd name="connsiteY103" fmla="*/ 432803 h 906319"/>
                <a:gd name="connsiteX104" fmla="*/ 31038 w 759108"/>
                <a:gd name="connsiteY104" fmla="*/ 542552 h 906319"/>
                <a:gd name="connsiteX105" fmla="*/ 26604 w 759108"/>
                <a:gd name="connsiteY105" fmla="*/ 538127 h 906319"/>
                <a:gd name="connsiteX106" fmla="*/ 26604 w 759108"/>
                <a:gd name="connsiteY106" fmla="*/ 504494 h 906319"/>
                <a:gd name="connsiteX107" fmla="*/ 31038 w 759108"/>
                <a:gd name="connsiteY107" fmla="*/ 500069 h 906319"/>
                <a:gd name="connsiteX108" fmla="*/ 36214 w 759108"/>
                <a:gd name="connsiteY108" fmla="*/ 500069 h 906319"/>
                <a:gd name="connsiteX109" fmla="*/ 36214 w 759108"/>
                <a:gd name="connsiteY109" fmla="*/ 542552 h 906319"/>
                <a:gd name="connsiteX110" fmla="*/ 516268 w 759108"/>
                <a:gd name="connsiteY110" fmla="*/ 879767 h 906319"/>
                <a:gd name="connsiteX111" fmla="*/ 84988 w 759108"/>
                <a:gd name="connsiteY111" fmla="*/ 879767 h 906319"/>
                <a:gd name="connsiteX112" fmla="*/ 62818 w 759108"/>
                <a:gd name="connsiteY112" fmla="*/ 857640 h 906319"/>
                <a:gd name="connsiteX113" fmla="*/ 62818 w 759108"/>
                <a:gd name="connsiteY113" fmla="*/ 816926 h 906319"/>
                <a:gd name="connsiteX114" fmla="*/ 472371 w 759108"/>
                <a:gd name="connsiteY114" fmla="*/ 816926 h 906319"/>
                <a:gd name="connsiteX115" fmla="*/ 473826 w 759108"/>
                <a:gd name="connsiteY115" fmla="*/ 816843 h 906319"/>
                <a:gd name="connsiteX116" fmla="*/ 538439 w 759108"/>
                <a:gd name="connsiteY116" fmla="*/ 847904 h 906319"/>
                <a:gd name="connsiteX117" fmla="*/ 538439 w 759108"/>
                <a:gd name="connsiteY117" fmla="*/ 857640 h 906319"/>
                <a:gd name="connsiteX118" fmla="*/ 516268 w 759108"/>
                <a:gd name="connsiteY118" fmla="*/ 879767 h 906319"/>
                <a:gd name="connsiteX119" fmla="*/ 604346 w 759108"/>
                <a:gd name="connsiteY119" fmla="*/ 691667 h 906319"/>
                <a:gd name="connsiteX120" fmla="*/ 582281 w 759108"/>
                <a:gd name="connsiteY120" fmla="*/ 700698 h 906319"/>
                <a:gd name="connsiteX121" fmla="*/ 560187 w 759108"/>
                <a:gd name="connsiteY121" fmla="*/ 691667 h 906319"/>
                <a:gd name="connsiteX122" fmla="*/ 474111 w 759108"/>
                <a:gd name="connsiteY122" fmla="*/ 606977 h 906319"/>
                <a:gd name="connsiteX123" fmla="*/ 474076 w 759108"/>
                <a:gd name="connsiteY123" fmla="*/ 600711 h 906319"/>
                <a:gd name="connsiteX124" fmla="*/ 512001 w 759108"/>
                <a:gd name="connsiteY124" fmla="*/ 562307 h 906319"/>
                <a:gd name="connsiteX125" fmla="*/ 518278 w 759108"/>
                <a:gd name="connsiteY125" fmla="*/ 562259 h 906319"/>
                <a:gd name="connsiteX126" fmla="*/ 572941 w 759108"/>
                <a:gd name="connsiteY126" fmla="*/ 616049 h 906319"/>
                <a:gd name="connsiteX127" fmla="*/ 591619 w 759108"/>
                <a:gd name="connsiteY127" fmla="*/ 616049 h 906319"/>
                <a:gd name="connsiteX128" fmla="*/ 732504 w 759108"/>
                <a:gd name="connsiteY128" fmla="*/ 477437 h 906319"/>
                <a:gd name="connsiteX129" fmla="*/ 732504 w 759108"/>
                <a:gd name="connsiteY129" fmla="*/ 565586 h 906319"/>
                <a:gd name="connsiteX130" fmla="*/ 570218 w 759108"/>
                <a:gd name="connsiteY130" fmla="*/ 158429 h 906319"/>
                <a:gd name="connsiteX131" fmla="*/ 574652 w 759108"/>
                <a:gd name="connsiteY131" fmla="*/ 162854 h 906319"/>
                <a:gd name="connsiteX132" fmla="*/ 574652 w 759108"/>
                <a:gd name="connsiteY132" fmla="*/ 267293 h 906319"/>
                <a:gd name="connsiteX133" fmla="*/ 570218 w 759108"/>
                <a:gd name="connsiteY133" fmla="*/ 271719 h 906319"/>
                <a:gd name="connsiteX134" fmla="*/ 565043 w 759108"/>
                <a:gd name="connsiteY134" fmla="*/ 271719 h 906319"/>
                <a:gd name="connsiteX135" fmla="*/ 565043 w 759108"/>
                <a:gd name="connsiteY135" fmla="*/ 158429 h 906319"/>
                <a:gd name="connsiteX136" fmla="*/ 643547 w 759108"/>
                <a:gd name="connsiteY136" fmla="*/ 706111 h 906319"/>
                <a:gd name="connsiteX137" fmla="*/ 551741 w 759108"/>
                <a:gd name="connsiteY137" fmla="*/ 776931 h 906319"/>
                <a:gd name="connsiteX138" fmla="*/ 459928 w 759108"/>
                <a:gd name="connsiteY138" fmla="*/ 706111 h 906319"/>
                <a:gd name="connsiteX139" fmla="*/ 417091 w 759108"/>
                <a:gd name="connsiteY139" fmla="*/ 577277 h 906319"/>
                <a:gd name="connsiteX140" fmla="*/ 417091 w 759108"/>
                <a:gd name="connsiteY140" fmla="*/ 484289 h 906319"/>
                <a:gd name="connsiteX141" fmla="*/ 551741 w 759108"/>
                <a:gd name="connsiteY141" fmla="*/ 430259 h 906319"/>
                <a:gd name="connsiteX142" fmla="*/ 686390 w 759108"/>
                <a:gd name="connsiteY142" fmla="*/ 484289 h 906319"/>
                <a:gd name="connsiteX143" fmla="*/ 686390 w 759108"/>
                <a:gd name="connsiteY143" fmla="*/ 485022 h 906319"/>
                <a:gd name="connsiteX144" fmla="*/ 686412 w 759108"/>
                <a:gd name="connsiteY144" fmla="*/ 485500 h 906319"/>
                <a:gd name="connsiteX145" fmla="*/ 582281 w 759108"/>
                <a:gd name="connsiteY145" fmla="*/ 587953 h 906319"/>
                <a:gd name="connsiteX146" fmla="*/ 536935 w 759108"/>
                <a:gd name="connsiteY146" fmla="*/ 543328 h 906319"/>
                <a:gd name="connsiteX147" fmla="*/ 493045 w 759108"/>
                <a:gd name="connsiteY147" fmla="*/ 543680 h 906319"/>
                <a:gd name="connsiteX148" fmla="*/ 455119 w 759108"/>
                <a:gd name="connsiteY148" fmla="*/ 582076 h 906319"/>
                <a:gd name="connsiteX149" fmla="*/ 455439 w 759108"/>
                <a:gd name="connsiteY149" fmla="*/ 625888 h 906319"/>
                <a:gd name="connsiteX150" fmla="*/ 541521 w 759108"/>
                <a:gd name="connsiteY150" fmla="*/ 710586 h 906319"/>
                <a:gd name="connsiteX151" fmla="*/ 582281 w 759108"/>
                <a:gd name="connsiteY151" fmla="*/ 727250 h 906319"/>
                <a:gd name="connsiteX152" fmla="*/ 623031 w 759108"/>
                <a:gd name="connsiteY152" fmla="*/ 710579 h 906319"/>
                <a:gd name="connsiteX153" fmla="*/ 666478 w 759108"/>
                <a:gd name="connsiteY153" fmla="*/ 667831 h 906319"/>
                <a:gd name="connsiteX154" fmla="*/ 643547 w 759108"/>
                <a:gd name="connsiteY154" fmla="*/ 706111 h 90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759108" h="906319">
                  <a:moveTo>
                    <a:pt x="739647" y="428799"/>
                  </a:moveTo>
                  <a:lnTo>
                    <a:pt x="565043" y="358739"/>
                  </a:lnTo>
                  <a:lnTo>
                    <a:pt x="565043" y="298271"/>
                  </a:lnTo>
                  <a:lnTo>
                    <a:pt x="570218" y="298271"/>
                  </a:lnTo>
                  <a:cubicBezTo>
                    <a:pt x="587330" y="298271"/>
                    <a:pt x="601257" y="284372"/>
                    <a:pt x="601257" y="267293"/>
                  </a:cubicBezTo>
                  <a:lnTo>
                    <a:pt x="601257" y="162854"/>
                  </a:lnTo>
                  <a:cubicBezTo>
                    <a:pt x="601257" y="145775"/>
                    <a:pt x="587330" y="131877"/>
                    <a:pt x="570218" y="131877"/>
                  </a:cubicBezTo>
                  <a:lnTo>
                    <a:pt x="565043" y="131877"/>
                  </a:lnTo>
                  <a:lnTo>
                    <a:pt x="565043" y="48679"/>
                  </a:lnTo>
                  <a:cubicBezTo>
                    <a:pt x="565043" y="21836"/>
                    <a:pt x="543164" y="0"/>
                    <a:pt x="516268" y="0"/>
                  </a:cubicBezTo>
                  <a:lnTo>
                    <a:pt x="428024" y="0"/>
                  </a:lnTo>
                  <a:cubicBezTo>
                    <a:pt x="420681" y="0"/>
                    <a:pt x="414722" y="5940"/>
                    <a:pt x="414722" y="13276"/>
                  </a:cubicBezTo>
                  <a:cubicBezTo>
                    <a:pt x="414722" y="20613"/>
                    <a:pt x="420681" y="26552"/>
                    <a:pt x="428024" y="26552"/>
                  </a:cubicBezTo>
                  <a:lnTo>
                    <a:pt x="516268" y="26552"/>
                  </a:lnTo>
                  <a:cubicBezTo>
                    <a:pt x="528490" y="26552"/>
                    <a:pt x="538439" y="36475"/>
                    <a:pt x="538439" y="48679"/>
                  </a:cubicBezTo>
                  <a:lnTo>
                    <a:pt x="538439" y="89393"/>
                  </a:lnTo>
                  <a:lnTo>
                    <a:pt x="62818" y="89393"/>
                  </a:lnTo>
                  <a:lnTo>
                    <a:pt x="62818" y="48679"/>
                  </a:lnTo>
                  <a:cubicBezTo>
                    <a:pt x="62818" y="36475"/>
                    <a:pt x="72760" y="26552"/>
                    <a:pt x="84988" y="26552"/>
                  </a:cubicBezTo>
                  <a:lnTo>
                    <a:pt x="370097" y="26552"/>
                  </a:lnTo>
                  <a:cubicBezTo>
                    <a:pt x="377449" y="26552"/>
                    <a:pt x="383400" y="20613"/>
                    <a:pt x="383400" y="13276"/>
                  </a:cubicBezTo>
                  <a:cubicBezTo>
                    <a:pt x="383400" y="5940"/>
                    <a:pt x="377449" y="0"/>
                    <a:pt x="370097" y="0"/>
                  </a:cubicBezTo>
                  <a:lnTo>
                    <a:pt x="84988" y="0"/>
                  </a:lnTo>
                  <a:cubicBezTo>
                    <a:pt x="58093" y="0"/>
                    <a:pt x="36214" y="21836"/>
                    <a:pt x="36214" y="48679"/>
                  </a:cubicBezTo>
                  <a:lnTo>
                    <a:pt x="36214" y="131877"/>
                  </a:lnTo>
                  <a:lnTo>
                    <a:pt x="31038" y="131877"/>
                  </a:lnTo>
                  <a:cubicBezTo>
                    <a:pt x="13926" y="131877"/>
                    <a:pt x="0" y="145775"/>
                    <a:pt x="0" y="162854"/>
                  </a:cubicBezTo>
                  <a:lnTo>
                    <a:pt x="0" y="302696"/>
                  </a:lnTo>
                  <a:cubicBezTo>
                    <a:pt x="0" y="319775"/>
                    <a:pt x="13926" y="333674"/>
                    <a:pt x="31038" y="333674"/>
                  </a:cubicBezTo>
                  <a:lnTo>
                    <a:pt x="36214" y="333674"/>
                  </a:lnTo>
                  <a:lnTo>
                    <a:pt x="36214" y="363767"/>
                  </a:lnTo>
                  <a:lnTo>
                    <a:pt x="31038" y="363767"/>
                  </a:lnTo>
                  <a:cubicBezTo>
                    <a:pt x="13926" y="363767"/>
                    <a:pt x="0" y="377666"/>
                    <a:pt x="0" y="394744"/>
                  </a:cubicBezTo>
                  <a:lnTo>
                    <a:pt x="0" y="428377"/>
                  </a:lnTo>
                  <a:cubicBezTo>
                    <a:pt x="0" y="445456"/>
                    <a:pt x="13926" y="459355"/>
                    <a:pt x="31038" y="459355"/>
                  </a:cubicBezTo>
                  <a:lnTo>
                    <a:pt x="36214" y="459355"/>
                  </a:lnTo>
                  <a:lnTo>
                    <a:pt x="36214" y="473516"/>
                  </a:lnTo>
                  <a:lnTo>
                    <a:pt x="31038" y="473516"/>
                  </a:lnTo>
                  <a:cubicBezTo>
                    <a:pt x="13926" y="473516"/>
                    <a:pt x="0" y="487416"/>
                    <a:pt x="0" y="504494"/>
                  </a:cubicBezTo>
                  <a:lnTo>
                    <a:pt x="0" y="538127"/>
                  </a:lnTo>
                  <a:cubicBezTo>
                    <a:pt x="0" y="555205"/>
                    <a:pt x="13926" y="569105"/>
                    <a:pt x="31038" y="569105"/>
                  </a:cubicBezTo>
                  <a:lnTo>
                    <a:pt x="36214" y="569105"/>
                  </a:lnTo>
                  <a:lnTo>
                    <a:pt x="36214" y="636675"/>
                  </a:lnTo>
                  <a:cubicBezTo>
                    <a:pt x="36214" y="644005"/>
                    <a:pt x="42165" y="649951"/>
                    <a:pt x="49516" y="649951"/>
                  </a:cubicBezTo>
                  <a:cubicBezTo>
                    <a:pt x="56860" y="649951"/>
                    <a:pt x="62818" y="644005"/>
                    <a:pt x="62818" y="636675"/>
                  </a:cubicBezTo>
                  <a:lnTo>
                    <a:pt x="62818" y="115945"/>
                  </a:lnTo>
                  <a:lnTo>
                    <a:pt x="538439" y="115945"/>
                  </a:lnTo>
                  <a:lnTo>
                    <a:pt x="538439" y="358739"/>
                  </a:lnTo>
                  <a:lnTo>
                    <a:pt x="363835" y="428799"/>
                  </a:lnTo>
                  <a:cubicBezTo>
                    <a:pt x="352008" y="433543"/>
                    <a:pt x="344373" y="444827"/>
                    <a:pt x="344373" y="457544"/>
                  </a:cubicBezTo>
                  <a:lnTo>
                    <a:pt x="344373" y="578536"/>
                  </a:lnTo>
                  <a:cubicBezTo>
                    <a:pt x="344373" y="640237"/>
                    <a:pt x="363911" y="698990"/>
                    <a:pt x="400873" y="748444"/>
                  </a:cubicBezTo>
                  <a:cubicBezTo>
                    <a:pt x="412359" y="763815"/>
                    <a:pt x="425190" y="777824"/>
                    <a:pt x="439192" y="790374"/>
                  </a:cubicBezTo>
                  <a:lnTo>
                    <a:pt x="62818" y="790374"/>
                  </a:lnTo>
                  <a:lnTo>
                    <a:pt x="62818" y="694481"/>
                  </a:lnTo>
                  <a:cubicBezTo>
                    <a:pt x="62818" y="687153"/>
                    <a:pt x="56860" y="681205"/>
                    <a:pt x="49516" y="681205"/>
                  </a:cubicBezTo>
                  <a:cubicBezTo>
                    <a:pt x="42165" y="681205"/>
                    <a:pt x="36214" y="687153"/>
                    <a:pt x="36214" y="694481"/>
                  </a:cubicBezTo>
                  <a:lnTo>
                    <a:pt x="36214" y="857640"/>
                  </a:lnTo>
                  <a:cubicBezTo>
                    <a:pt x="36214" y="884475"/>
                    <a:pt x="58093" y="906319"/>
                    <a:pt x="84988" y="906319"/>
                  </a:cubicBezTo>
                  <a:lnTo>
                    <a:pt x="516268" y="906319"/>
                  </a:lnTo>
                  <a:cubicBezTo>
                    <a:pt x="543164" y="906319"/>
                    <a:pt x="565043" y="884475"/>
                    <a:pt x="565043" y="857640"/>
                  </a:cubicBezTo>
                  <a:lnTo>
                    <a:pt x="565043" y="847890"/>
                  </a:lnTo>
                  <a:cubicBezTo>
                    <a:pt x="599185" y="836467"/>
                    <a:pt x="630431" y="818953"/>
                    <a:pt x="658027" y="795699"/>
                  </a:cubicBezTo>
                  <a:cubicBezTo>
                    <a:pt x="663638" y="790969"/>
                    <a:pt x="664344" y="782589"/>
                    <a:pt x="659612" y="776988"/>
                  </a:cubicBezTo>
                  <a:cubicBezTo>
                    <a:pt x="654868" y="771385"/>
                    <a:pt x="646477" y="770681"/>
                    <a:pt x="640865" y="775411"/>
                  </a:cubicBezTo>
                  <a:cubicBezTo>
                    <a:pt x="614552" y="797586"/>
                    <a:pt x="584588" y="814021"/>
                    <a:pt x="551741" y="824311"/>
                  </a:cubicBezTo>
                  <a:cubicBezTo>
                    <a:pt x="499648" y="807999"/>
                    <a:pt x="454912" y="776344"/>
                    <a:pt x="422197" y="732568"/>
                  </a:cubicBezTo>
                  <a:cubicBezTo>
                    <a:pt x="388685" y="687740"/>
                    <a:pt x="370977" y="634476"/>
                    <a:pt x="370977" y="578536"/>
                  </a:cubicBezTo>
                  <a:lnTo>
                    <a:pt x="370977" y="457544"/>
                  </a:lnTo>
                  <a:cubicBezTo>
                    <a:pt x="370977" y="455724"/>
                    <a:pt x="372064" y="454114"/>
                    <a:pt x="373755" y="453436"/>
                  </a:cubicBezTo>
                  <a:lnTo>
                    <a:pt x="550084" y="382686"/>
                  </a:lnTo>
                  <a:cubicBezTo>
                    <a:pt x="551152" y="382256"/>
                    <a:pt x="552330" y="382256"/>
                    <a:pt x="553390" y="382686"/>
                  </a:cubicBezTo>
                  <a:lnTo>
                    <a:pt x="722106" y="450380"/>
                  </a:lnTo>
                  <a:lnTo>
                    <a:pt x="707583" y="464673"/>
                  </a:lnTo>
                  <a:cubicBezTo>
                    <a:pt x="706689" y="464009"/>
                    <a:pt x="705719" y="463428"/>
                    <a:pt x="704653" y="463000"/>
                  </a:cubicBezTo>
                  <a:lnTo>
                    <a:pt x="556702" y="403631"/>
                  </a:lnTo>
                  <a:cubicBezTo>
                    <a:pt x="553521" y="402358"/>
                    <a:pt x="549960" y="402358"/>
                    <a:pt x="546780" y="403631"/>
                  </a:cubicBezTo>
                  <a:lnTo>
                    <a:pt x="398821" y="463000"/>
                  </a:lnTo>
                  <a:cubicBezTo>
                    <a:pt x="393784" y="465018"/>
                    <a:pt x="390487" y="469893"/>
                    <a:pt x="390487" y="475315"/>
                  </a:cubicBezTo>
                  <a:lnTo>
                    <a:pt x="390487" y="577277"/>
                  </a:lnTo>
                  <a:cubicBezTo>
                    <a:pt x="390487" y="629837"/>
                    <a:pt x="407122" y="679870"/>
                    <a:pt x="438603" y="721988"/>
                  </a:cubicBezTo>
                  <a:cubicBezTo>
                    <a:pt x="466364" y="759127"/>
                    <a:pt x="503860" y="787345"/>
                    <a:pt x="547044" y="803609"/>
                  </a:cubicBezTo>
                  <a:cubicBezTo>
                    <a:pt x="550051" y="804742"/>
                    <a:pt x="553431" y="804742"/>
                    <a:pt x="556437" y="803609"/>
                  </a:cubicBezTo>
                  <a:cubicBezTo>
                    <a:pt x="599621" y="787345"/>
                    <a:pt x="637117" y="759127"/>
                    <a:pt x="664871" y="721988"/>
                  </a:cubicBezTo>
                  <a:cubicBezTo>
                    <a:pt x="686209" y="693444"/>
                    <a:pt x="700648" y="661540"/>
                    <a:pt x="707848" y="627132"/>
                  </a:cubicBezTo>
                  <a:lnTo>
                    <a:pt x="731195" y="604155"/>
                  </a:lnTo>
                  <a:cubicBezTo>
                    <a:pt x="726373" y="651673"/>
                    <a:pt x="708270" y="697565"/>
                    <a:pt x="679005" y="735561"/>
                  </a:cubicBezTo>
                  <a:cubicBezTo>
                    <a:pt x="674523" y="741369"/>
                    <a:pt x="675617" y="749708"/>
                    <a:pt x="681437" y="754176"/>
                  </a:cubicBezTo>
                  <a:cubicBezTo>
                    <a:pt x="687263" y="758649"/>
                    <a:pt x="695618" y="757557"/>
                    <a:pt x="700095" y="751749"/>
                  </a:cubicBezTo>
                  <a:cubicBezTo>
                    <a:pt x="738152" y="702344"/>
                    <a:pt x="759109" y="640831"/>
                    <a:pt x="759109" y="578543"/>
                  </a:cubicBezTo>
                  <a:lnTo>
                    <a:pt x="759109" y="457544"/>
                  </a:lnTo>
                  <a:cubicBezTo>
                    <a:pt x="759109" y="444827"/>
                    <a:pt x="751466" y="433543"/>
                    <a:pt x="739647" y="428799"/>
                  </a:cubicBezTo>
                  <a:close/>
                  <a:moveTo>
                    <a:pt x="31038" y="307122"/>
                  </a:moveTo>
                  <a:cubicBezTo>
                    <a:pt x="28593" y="307122"/>
                    <a:pt x="26604" y="305137"/>
                    <a:pt x="26604" y="302696"/>
                  </a:cubicBezTo>
                  <a:lnTo>
                    <a:pt x="26604" y="162854"/>
                  </a:lnTo>
                  <a:cubicBezTo>
                    <a:pt x="26604" y="160413"/>
                    <a:pt x="28593" y="158429"/>
                    <a:pt x="31038" y="158429"/>
                  </a:cubicBezTo>
                  <a:lnTo>
                    <a:pt x="36214" y="158429"/>
                  </a:lnTo>
                  <a:lnTo>
                    <a:pt x="36214" y="307122"/>
                  </a:lnTo>
                  <a:close/>
                  <a:moveTo>
                    <a:pt x="31038" y="432803"/>
                  </a:moveTo>
                  <a:cubicBezTo>
                    <a:pt x="28593" y="432803"/>
                    <a:pt x="26604" y="430818"/>
                    <a:pt x="26604" y="428377"/>
                  </a:cubicBezTo>
                  <a:lnTo>
                    <a:pt x="26604" y="394744"/>
                  </a:lnTo>
                  <a:cubicBezTo>
                    <a:pt x="26604" y="392303"/>
                    <a:pt x="28593" y="390319"/>
                    <a:pt x="31038" y="390319"/>
                  </a:cubicBezTo>
                  <a:lnTo>
                    <a:pt x="36214" y="390319"/>
                  </a:lnTo>
                  <a:lnTo>
                    <a:pt x="36214" y="432803"/>
                  </a:lnTo>
                  <a:close/>
                  <a:moveTo>
                    <a:pt x="31038" y="542552"/>
                  </a:moveTo>
                  <a:cubicBezTo>
                    <a:pt x="28593" y="542552"/>
                    <a:pt x="26604" y="540568"/>
                    <a:pt x="26604" y="538127"/>
                  </a:cubicBezTo>
                  <a:lnTo>
                    <a:pt x="26604" y="504494"/>
                  </a:lnTo>
                  <a:cubicBezTo>
                    <a:pt x="26604" y="502053"/>
                    <a:pt x="28593" y="500069"/>
                    <a:pt x="31038" y="500069"/>
                  </a:cubicBezTo>
                  <a:lnTo>
                    <a:pt x="36214" y="500069"/>
                  </a:lnTo>
                  <a:lnTo>
                    <a:pt x="36214" y="542552"/>
                  </a:lnTo>
                  <a:close/>
                  <a:moveTo>
                    <a:pt x="516268" y="879767"/>
                  </a:moveTo>
                  <a:lnTo>
                    <a:pt x="84988" y="879767"/>
                  </a:lnTo>
                  <a:cubicBezTo>
                    <a:pt x="72760" y="879767"/>
                    <a:pt x="62818" y="869845"/>
                    <a:pt x="62818" y="857640"/>
                  </a:cubicBezTo>
                  <a:lnTo>
                    <a:pt x="62818" y="816926"/>
                  </a:lnTo>
                  <a:lnTo>
                    <a:pt x="472371" y="816926"/>
                  </a:lnTo>
                  <a:cubicBezTo>
                    <a:pt x="472863" y="816926"/>
                    <a:pt x="473349" y="816898"/>
                    <a:pt x="473826" y="816843"/>
                  </a:cubicBezTo>
                  <a:cubicBezTo>
                    <a:pt x="493786" y="829788"/>
                    <a:pt x="515437" y="840214"/>
                    <a:pt x="538439" y="847904"/>
                  </a:cubicBezTo>
                  <a:lnTo>
                    <a:pt x="538439" y="857640"/>
                  </a:lnTo>
                  <a:cubicBezTo>
                    <a:pt x="538439" y="869845"/>
                    <a:pt x="528490" y="879767"/>
                    <a:pt x="516268" y="879767"/>
                  </a:cubicBezTo>
                  <a:close/>
                  <a:moveTo>
                    <a:pt x="604346" y="691667"/>
                  </a:moveTo>
                  <a:cubicBezTo>
                    <a:pt x="598430" y="697489"/>
                    <a:pt x="590594" y="700698"/>
                    <a:pt x="582281" y="700698"/>
                  </a:cubicBezTo>
                  <a:cubicBezTo>
                    <a:pt x="573966" y="700698"/>
                    <a:pt x="566118" y="697489"/>
                    <a:pt x="560187" y="691667"/>
                  </a:cubicBezTo>
                  <a:lnTo>
                    <a:pt x="474111" y="606977"/>
                  </a:lnTo>
                  <a:cubicBezTo>
                    <a:pt x="472371" y="605269"/>
                    <a:pt x="472357" y="602454"/>
                    <a:pt x="474076" y="600711"/>
                  </a:cubicBezTo>
                  <a:lnTo>
                    <a:pt x="512001" y="562307"/>
                  </a:lnTo>
                  <a:cubicBezTo>
                    <a:pt x="513720" y="560572"/>
                    <a:pt x="516545" y="560558"/>
                    <a:pt x="518278" y="562259"/>
                  </a:cubicBezTo>
                  <a:lnTo>
                    <a:pt x="572941" y="616049"/>
                  </a:lnTo>
                  <a:cubicBezTo>
                    <a:pt x="578116" y="621144"/>
                    <a:pt x="586438" y="621144"/>
                    <a:pt x="591619" y="616049"/>
                  </a:cubicBezTo>
                  <a:lnTo>
                    <a:pt x="732504" y="477437"/>
                  </a:lnTo>
                  <a:lnTo>
                    <a:pt x="732504" y="565586"/>
                  </a:lnTo>
                  <a:close/>
                  <a:moveTo>
                    <a:pt x="570218" y="158429"/>
                  </a:moveTo>
                  <a:cubicBezTo>
                    <a:pt x="572664" y="158429"/>
                    <a:pt x="574652" y="160413"/>
                    <a:pt x="574652" y="162854"/>
                  </a:cubicBezTo>
                  <a:lnTo>
                    <a:pt x="574652" y="267293"/>
                  </a:lnTo>
                  <a:cubicBezTo>
                    <a:pt x="574652" y="269734"/>
                    <a:pt x="572664" y="271719"/>
                    <a:pt x="570218" y="271719"/>
                  </a:cubicBezTo>
                  <a:lnTo>
                    <a:pt x="565043" y="271719"/>
                  </a:lnTo>
                  <a:lnTo>
                    <a:pt x="565043" y="158429"/>
                  </a:lnTo>
                  <a:close/>
                  <a:moveTo>
                    <a:pt x="643547" y="706111"/>
                  </a:moveTo>
                  <a:cubicBezTo>
                    <a:pt x="619851" y="737823"/>
                    <a:pt x="588183" y="762225"/>
                    <a:pt x="551741" y="776931"/>
                  </a:cubicBezTo>
                  <a:cubicBezTo>
                    <a:pt x="515291" y="762225"/>
                    <a:pt x="483630" y="737823"/>
                    <a:pt x="459928" y="706111"/>
                  </a:cubicBezTo>
                  <a:cubicBezTo>
                    <a:pt x="431904" y="668614"/>
                    <a:pt x="417091" y="624063"/>
                    <a:pt x="417091" y="577277"/>
                  </a:cubicBezTo>
                  <a:lnTo>
                    <a:pt x="417091" y="484289"/>
                  </a:lnTo>
                  <a:lnTo>
                    <a:pt x="551741" y="430259"/>
                  </a:lnTo>
                  <a:lnTo>
                    <a:pt x="686390" y="484289"/>
                  </a:lnTo>
                  <a:lnTo>
                    <a:pt x="686390" y="485022"/>
                  </a:lnTo>
                  <a:cubicBezTo>
                    <a:pt x="686390" y="485182"/>
                    <a:pt x="686405" y="485341"/>
                    <a:pt x="686412" y="485500"/>
                  </a:cubicBezTo>
                  <a:lnTo>
                    <a:pt x="582281" y="587953"/>
                  </a:lnTo>
                  <a:lnTo>
                    <a:pt x="536935" y="543328"/>
                  </a:lnTo>
                  <a:cubicBezTo>
                    <a:pt x="524729" y="531365"/>
                    <a:pt x="505038" y="531517"/>
                    <a:pt x="493045" y="543680"/>
                  </a:cubicBezTo>
                  <a:lnTo>
                    <a:pt x="455119" y="582076"/>
                  </a:lnTo>
                  <a:cubicBezTo>
                    <a:pt x="443107" y="594253"/>
                    <a:pt x="443252" y="613913"/>
                    <a:pt x="455439" y="625888"/>
                  </a:cubicBezTo>
                  <a:lnTo>
                    <a:pt x="541521" y="710586"/>
                  </a:lnTo>
                  <a:cubicBezTo>
                    <a:pt x="552468" y="721331"/>
                    <a:pt x="566941" y="727250"/>
                    <a:pt x="582281" y="727250"/>
                  </a:cubicBezTo>
                  <a:cubicBezTo>
                    <a:pt x="597626" y="727250"/>
                    <a:pt x="612099" y="721324"/>
                    <a:pt x="623031" y="710579"/>
                  </a:cubicBezTo>
                  <a:lnTo>
                    <a:pt x="666478" y="667831"/>
                  </a:lnTo>
                  <a:cubicBezTo>
                    <a:pt x="660244" y="681205"/>
                    <a:pt x="652601" y="694005"/>
                    <a:pt x="643547" y="706111"/>
                  </a:cubicBezTo>
                  <a:close/>
                </a:path>
              </a:pathLst>
            </a:custGeom>
            <a:grpFill/>
            <a:ln w="177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2" name="椭圆 11"/>
          <p:cNvSpPr/>
          <p:nvPr/>
        </p:nvSpPr>
        <p:spPr>
          <a:xfrm>
            <a:off x="3552825" y="3564255"/>
            <a:ext cx="854710" cy="85471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7" name="图形 58"/>
          <p:cNvGrpSpPr/>
          <p:nvPr/>
        </p:nvGrpSpPr>
        <p:grpSpPr>
          <a:xfrm>
            <a:off x="3843020" y="3793490"/>
            <a:ext cx="394970" cy="394970"/>
            <a:chOff x="2086003" y="3505661"/>
            <a:chExt cx="908981" cy="908981"/>
          </a:xfrm>
          <a:solidFill>
            <a:schemeClr val="bg1"/>
          </a:solidFill>
        </p:grpSpPr>
        <p:sp>
          <p:nvSpPr>
            <p:cNvPr id="308" name="任意多边形: 形状 307"/>
            <p:cNvSpPr/>
            <p:nvPr/>
          </p:nvSpPr>
          <p:spPr>
            <a:xfrm>
              <a:off x="2338845" y="3553297"/>
              <a:ext cx="96160" cy="26630"/>
            </a:xfrm>
            <a:custGeom>
              <a:avLst/>
              <a:gdLst>
                <a:gd name="connsiteX0" fmla="*/ 82845 w 96160"/>
                <a:gd name="connsiteY0" fmla="*/ 0 h 26630"/>
                <a:gd name="connsiteX1" fmla="*/ 13315 w 96160"/>
                <a:gd name="connsiteY1" fmla="*/ 0 h 26630"/>
                <a:gd name="connsiteX2" fmla="*/ 0 w 96160"/>
                <a:gd name="connsiteY2" fmla="*/ 13315 h 26630"/>
                <a:gd name="connsiteX3" fmla="*/ 13315 w 96160"/>
                <a:gd name="connsiteY3" fmla="*/ 26630 h 26630"/>
                <a:gd name="connsiteX4" fmla="*/ 82845 w 96160"/>
                <a:gd name="connsiteY4" fmla="*/ 26630 h 26630"/>
                <a:gd name="connsiteX5" fmla="*/ 96160 w 96160"/>
                <a:gd name="connsiteY5" fmla="*/ 13315 h 26630"/>
                <a:gd name="connsiteX6" fmla="*/ 82845 w 96160"/>
                <a:gd name="connsiteY6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160" h="26630">
                  <a:moveTo>
                    <a:pt x="82845" y="0"/>
                  </a:moveTo>
                  <a:lnTo>
                    <a:pt x="13315" y="0"/>
                  </a:lnTo>
                  <a:cubicBezTo>
                    <a:pt x="5956" y="0"/>
                    <a:pt x="0" y="5964"/>
                    <a:pt x="0" y="13315"/>
                  </a:cubicBezTo>
                  <a:cubicBezTo>
                    <a:pt x="0" y="20673"/>
                    <a:pt x="5956" y="26630"/>
                    <a:pt x="13315" y="26630"/>
                  </a:cubicBezTo>
                  <a:lnTo>
                    <a:pt x="82845" y="26630"/>
                  </a:lnTo>
                  <a:cubicBezTo>
                    <a:pt x="90204" y="26630"/>
                    <a:pt x="96160" y="20673"/>
                    <a:pt x="96160" y="13315"/>
                  </a:cubicBezTo>
                  <a:cubicBezTo>
                    <a:pt x="96160" y="5964"/>
                    <a:pt x="90204" y="0"/>
                    <a:pt x="82845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2258017" y="3794482"/>
              <a:ext cx="26825" cy="26630"/>
            </a:xfrm>
            <a:custGeom>
              <a:avLst/>
              <a:gdLst>
                <a:gd name="connsiteX0" fmla="*/ 13627 w 26825"/>
                <a:gd name="connsiteY0" fmla="*/ 0 h 26630"/>
                <a:gd name="connsiteX1" fmla="*/ 13434 w 26825"/>
                <a:gd name="connsiteY1" fmla="*/ 0 h 26630"/>
                <a:gd name="connsiteX2" fmla="*/ 13316 w 26825"/>
                <a:gd name="connsiteY2" fmla="*/ 0 h 26630"/>
                <a:gd name="connsiteX3" fmla="*/ 0 w 26825"/>
                <a:gd name="connsiteY3" fmla="*/ 13196 h 26630"/>
                <a:gd name="connsiteX4" fmla="*/ 13197 w 26825"/>
                <a:gd name="connsiteY4" fmla="*/ 26630 h 26630"/>
                <a:gd name="connsiteX5" fmla="*/ 13393 w 26825"/>
                <a:gd name="connsiteY5" fmla="*/ 26630 h 26630"/>
                <a:gd name="connsiteX6" fmla="*/ 13510 w 26825"/>
                <a:gd name="connsiteY6" fmla="*/ 26630 h 26630"/>
                <a:gd name="connsiteX7" fmla="*/ 26825 w 26825"/>
                <a:gd name="connsiteY7" fmla="*/ 13439 h 26630"/>
                <a:gd name="connsiteX8" fmla="*/ 13627 w 26825"/>
                <a:gd name="connsiteY8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25" h="26630">
                  <a:moveTo>
                    <a:pt x="13627" y="0"/>
                  </a:moveTo>
                  <a:lnTo>
                    <a:pt x="13434" y="0"/>
                  </a:lnTo>
                  <a:cubicBezTo>
                    <a:pt x="13393" y="0"/>
                    <a:pt x="13350" y="0"/>
                    <a:pt x="13316" y="0"/>
                  </a:cubicBezTo>
                  <a:cubicBezTo>
                    <a:pt x="6013" y="0"/>
                    <a:pt x="70" y="5880"/>
                    <a:pt x="0" y="13196"/>
                  </a:cubicBezTo>
                  <a:cubicBezTo>
                    <a:pt x="-62" y="20555"/>
                    <a:pt x="5847" y="26566"/>
                    <a:pt x="13197" y="26630"/>
                  </a:cubicBezTo>
                  <a:lnTo>
                    <a:pt x="13393" y="26630"/>
                  </a:lnTo>
                  <a:lnTo>
                    <a:pt x="13510" y="26630"/>
                  </a:lnTo>
                  <a:cubicBezTo>
                    <a:pt x="20812" y="26630"/>
                    <a:pt x="26763" y="20749"/>
                    <a:pt x="26825" y="13439"/>
                  </a:cubicBezTo>
                  <a:cubicBezTo>
                    <a:pt x="26887" y="6081"/>
                    <a:pt x="20986" y="69"/>
                    <a:pt x="13627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2307921" y="3794482"/>
              <a:ext cx="26824" cy="26630"/>
            </a:xfrm>
            <a:custGeom>
              <a:avLst/>
              <a:gdLst>
                <a:gd name="connsiteX0" fmla="*/ 13628 w 26824"/>
                <a:gd name="connsiteY0" fmla="*/ 0 h 26630"/>
                <a:gd name="connsiteX1" fmla="*/ 13433 w 26824"/>
                <a:gd name="connsiteY1" fmla="*/ 0 h 26630"/>
                <a:gd name="connsiteX2" fmla="*/ 13316 w 26824"/>
                <a:gd name="connsiteY2" fmla="*/ 0 h 26630"/>
                <a:gd name="connsiteX3" fmla="*/ 0 w 26824"/>
                <a:gd name="connsiteY3" fmla="*/ 13196 h 26630"/>
                <a:gd name="connsiteX4" fmla="*/ 13198 w 26824"/>
                <a:gd name="connsiteY4" fmla="*/ 26630 h 26630"/>
                <a:gd name="connsiteX5" fmla="*/ 13392 w 26824"/>
                <a:gd name="connsiteY5" fmla="*/ 26630 h 26630"/>
                <a:gd name="connsiteX6" fmla="*/ 13509 w 26824"/>
                <a:gd name="connsiteY6" fmla="*/ 26630 h 26630"/>
                <a:gd name="connsiteX7" fmla="*/ 26824 w 26824"/>
                <a:gd name="connsiteY7" fmla="*/ 13439 h 26630"/>
                <a:gd name="connsiteX8" fmla="*/ 13628 w 26824"/>
                <a:gd name="connsiteY8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24" h="26630">
                  <a:moveTo>
                    <a:pt x="13628" y="0"/>
                  </a:moveTo>
                  <a:lnTo>
                    <a:pt x="13433" y="0"/>
                  </a:lnTo>
                  <a:cubicBezTo>
                    <a:pt x="13399" y="0"/>
                    <a:pt x="13356" y="0"/>
                    <a:pt x="13316" y="0"/>
                  </a:cubicBezTo>
                  <a:cubicBezTo>
                    <a:pt x="6021" y="0"/>
                    <a:pt x="70" y="5880"/>
                    <a:pt x="0" y="13196"/>
                  </a:cubicBezTo>
                  <a:cubicBezTo>
                    <a:pt x="-62" y="20555"/>
                    <a:pt x="5847" y="26566"/>
                    <a:pt x="13198" y="26630"/>
                  </a:cubicBezTo>
                  <a:lnTo>
                    <a:pt x="13392" y="26630"/>
                  </a:lnTo>
                  <a:lnTo>
                    <a:pt x="13509" y="26630"/>
                  </a:lnTo>
                  <a:cubicBezTo>
                    <a:pt x="20813" y="26630"/>
                    <a:pt x="26762" y="20749"/>
                    <a:pt x="26824" y="13439"/>
                  </a:cubicBezTo>
                  <a:cubicBezTo>
                    <a:pt x="26888" y="6081"/>
                    <a:pt x="20978" y="69"/>
                    <a:pt x="13628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1" name="任意多边形: 形状 310"/>
            <p:cNvSpPr/>
            <p:nvPr/>
          </p:nvSpPr>
          <p:spPr>
            <a:xfrm>
              <a:off x="2357825" y="3794482"/>
              <a:ext cx="26826" cy="26630"/>
            </a:xfrm>
            <a:custGeom>
              <a:avLst/>
              <a:gdLst>
                <a:gd name="connsiteX0" fmla="*/ 13628 w 26826"/>
                <a:gd name="connsiteY0" fmla="*/ 0 h 26630"/>
                <a:gd name="connsiteX1" fmla="*/ 13435 w 26826"/>
                <a:gd name="connsiteY1" fmla="*/ 0 h 26630"/>
                <a:gd name="connsiteX2" fmla="*/ 13316 w 26826"/>
                <a:gd name="connsiteY2" fmla="*/ 0 h 26630"/>
                <a:gd name="connsiteX3" fmla="*/ 0 w 26826"/>
                <a:gd name="connsiteY3" fmla="*/ 13196 h 26630"/>
                <a:gd name="connsiteX4" fmla="*/ 13198 w 26826"/>
                <a:gd name="connsiteY4" fmla="*/ 26630 h 26630"/>
                <a:gd name="connsiteX5" fmla="*/ 13392 w 26826"/>
                <a:gd name="connsiteY5" fmla="*/ 26630 h 26630"/>
                <a:gd name="connsiteX6" fmla="*/ 13511 w 26826"/>
                <a:gd name="connsiteY6" fmla="*/ 26630 h 26630"/>
                <a:gd name="connsiteX7" fmla="*/ 26826 w 26826"/>
                <a:gd name="connsiteY7" fmla="*/ 13439 h 26630"/>
                <a:gd name="connsiteX8" fmla="*/ 13628 w 26826"/>
                <a:gd name="connsiteY8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26" h="26630">
                  <a:moveTo>
                    <a:pt x="13628" y="0"/>
                  </a:moveTo>
                  <a:lnTo>
                    <a:pt x="13435" y="0"/>
                  </a:lnTo>
                  <a:cubicBezTo>
                    <a:pt x="13392" y="0"/>
                    <a:pt x="13358" y="0"/>
                    <a:pt x="13316" y="0"/>
                  </a:cubicBezTo>
                  <a:cubicBezTo>
                    <a:pt x="6014" y="0"/>
                    <a:pt x="70" y="5880"/>
                    <a:pt x="0" y="13196"/>
                  </a:cubicBezTo>
                  <a:cubicBezTo>
                    <a:pt x="-62" y="20555"/>
                    <a:pt x="5847" y="26566"/>
                    <a:pt x="13198" y="26630"/>
                  </a:cubicBezTo>
                  <a:lnTo>
                    <a:pt x="13392" y="26630"/>
                  </a:lnTo>
                  <a:lnTo>
                    <a:pt x="13511" y="26630"/>
                  </a:lnTo>
                  <a:cubicBezTo>
                    <a:pt x="20813" y="26630"/>
                    <a:pt x="26764" y="20749"/>
                    <a:pt x="26826" y="13439"/>
                  </a:cubicBezTo>
                  <a:cubicBezTo>
                    <a:pt x="26895" y="6081"/>
                    <a:pt x="20987" y="69"/>
                    <a:pt x="13628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2407730" y="3794482"/>
              <a:ext cx="26824" cy="26630"/>
            </a:xfrm>
            <a:custGeom>
              <a:avLst/>
              <a:gdLst>
                <a:gd name="connsiteX0" fmla="*/ 13628 w 26824"/>
                <a:gd name="connsiteY0" fmla="*/ 0 h 26630"/>
                <a:gd name="connsiteX1" fmla="*/ 13433 w 26824"/>
                <a:gd name="connsiteY1" fmla="*/ 0 h 26630"/>
                <a:gd name="connsiteX2" fmla="*/ 13316 w 26824"/>
                <a:gd name="connsiteY2" fmla="*/ 0 h 26630"/>
                <a:gd name="connsiteX3" fmla="*/ 0 w 26824"/>
                <a:gd name="connsiteY3" fmla="*/ 13196 h 26630"/>
                <a:gd name="connsiteX4" fmla="*/ 13197 w 26824"/>
                <a:gd name="connsiteY4" fmla="*/ 26630 h 26630"/>
                <a:gd name="connsiteX5" fmla="*/ 13392 w 26824"/>
                <a:gd name="connsiteY5" fmla="*/ 26630 h 26630"/>
                <a:gd name="connsiteX6" fmla="*/ 13509 w 26824"/>
                <a:gd name="connsiteY6" fmla="*/ 26630 h 26630"/>
                <a:gd name="connsiteX7" fmla="*/ 26824 w 26824"/>
                <a:gd name="connsiteY7" fmla="*/ 13439 h 26630"/>
                <a:gd name="connsiteX8" fmla="*/ 13628 w 26824"/>
                <a:gd name="connsiteY8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24" h="26630">
                  <a:moveTo>
                    <a:pt x="13628" y="0"/>
                  </a:moveTo>
                  <a:lnTo>
                    <a:pt x="13433" y="0"/>
                  </a:lnTo>
                  <a:cubicBezTo>
                    <a:pt x="13399" y="0"/>
                    <a:pt x="13356" y="0"/>
                    <a:pt x="13316" y="0"/>
                  </a:cubicBezTo>
                  <a:cubicBezTo>
                    <a:pt x="6019" y="0"/>
                    <a:pt x="70" y="5880"/>
                    <a:pt x="0" y="13196"/>
                  </a:cubicBezTo>
                  <a:cubicBezTo>
                    <a:pt x="-62" y="20555"/>
                    <a:pt x="5847" y="26566"/>
                    <a:pt x="13197" y="26630"/>
                  </a:cubicBezTo>
                  <a:lnTo>
                    <a:pt x="13392" y="26630"/>
                  </a:lnTo>
                  <a:lnTo>
                    <a:pt x="13509" y="26630"/>
                  </a:lnTo>
                  <a:cubicBezTo>
                    <a:pt x="20811" y="26630"/>
                    <a:pt x="26762" y="20749"/>
                    <a:pt x="26824" y="13439"/>
                  </a:cubicBezTo>
                  <a:cubicBezTo>
                    <a:pt x="26886" y="6081"/>
                    <a:pt x="20978" y="69"/>
                    <a:pt x="13628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3" name="任意多边形: 形状 312"/>
            <p:cNvSpPr/>
            <p:nvPr/>
          </p:nvSpPr>
          <p:spPr>
            <a:xfrm>
              <a:off x="2457633" y="3794482"/>
              <a:ext cx="26826" cy="26630"/>
            </a:xfrm>
            <a:custGeom>
              <a:avLst/>
              <a:gdLst>
                <a:gd name="connsiteX0" fmla="*/ 13628 w 26826"/>
                <a:gd name="connsiteY0" fmla="*/ 0 h 26630"/>
                <a:gd name="connsiteX1" fmla="*/ 13435 w 26826"/>
                <a:gd name="connsiteY1" fmla="*/ 0 h 26630"/>
                <a:gd name="connsiteX2" fmla="*/ 13316 w 26826"/>
                <a:gd name="connsiteY2" fmla="*/ 0 h 26630"/>
                <a:gd name="connsiteX3" fmla="*/ 0 w 26826"/>
                <a:gd name="connsiteY3" fmla="*/ 13196 h 26630"/>
                <a:gd name="connsiteX4" fmla="*/ 13198 w 26826"/>
                <a:gd name="connsiteY4" fmla="*/ 26630 h 26630"/>
                <a:gd name="connsiteX5" fmla="*/ 13392 w 26826"/>
                <a:gd name="connsiteY5" fmla="*/ 26630 h 26630"/>
                <a:gd name="connsiteX6" fmla="*/ 13516 w 26826"/>
                <a:gd name="connsiteY6" fmla="*/ 26630 h 26630"/>
                <a:gd name="connsiteX7" fmla="*/ 26826 w 26826"/>
                <a:gd name="connsiteY7" fmla="*/ 13432 h 26630"/>
                <a:gd name="connsiteX8" fmla="*/ 13628 w 26826"/>
                <a:gd name="connsiteY8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26" h="26630">
                  <a:moveTo>
                    <a:pt x="13628" y="0"/>
                  </a:moveTo>
                  <a:lnTo>
                    <a:pt x="13435" y="0"/>
                  </a:lnTo>
                  <a:cubicBezTo>
                    <a:pt x="13392" y="0"/>
                    <a:pt x="13358" y="0"/>
                    <a:pt x="13316" y="0"/>
                  </a:cubicBezTo>
                  <a:cubicBezTo>
                    <a:pt x="6021" y="0"/>
                    <a:pt x="70" y="5880"/>
                    <a:pt x="0" y="13196"/>
                  </a:cubicBezTo>
                  <a:cubicBezTo>
                    <a:pt x="-62" y="20555"/>
                    <a:pt x="5847" y="26566"/>
                    <a:pt x="13198" y="26630"/>
                  </a:cubicBezTo>
                  <a:lnTo>
                    <a:pt x="13392" y="26630"/>
                  </a:lnTo>
                  <a:lnTo>
                    <a:pt x="13516" y="26630"/>
                  </a:lnTo>
                  <a:cubicBezTo>
                    <a:pt x="20813" y="26630"/>
                    <a:pt x="26762" y="20749"/>
                    <a:pt x="26826" y="13432"/>
                  </a:cubicBezTo>
                  <a:cubicBezTo>
                    <a:pt x="26895" y="6081"/>
                    <a:pt x="20980" y="69"/>
                    <a:pt x="13628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4" name="任意多边形: 形状 313"/>
            <p:cNvSpPr/>
            <p:nvPr/>
          </p:nvSpPr>
          <p:spPr>
            <a:xfrm>
              <a:off x="2216137" y="3686913"/>
              <a:ext cx="68704" cy="26630"/>
            </a:xfrm>
            <a:custGeom>
              <a:avLst/>
              <a:gdLst>
                <a:gd name="connsiteX0" fmla="*/ 55390 w 68704"/>
                <a:gd name="connsiteY0" fmla="*/ 26630 h 26630"/>
                <a:gd name="connsiteX1" fmla="*/ 68705 w 68704"/>
                <a:gd name="connsiteY1" fmla="*/ 13315 h 26630"/>
                <a:gd name="connsiteX2" fmla="*/ 55390 w 68704"/>
                <a:gd name="connsiteY2" fmla="*/ 0 h 26630"/>
                <a:gd name="connsiteX3" fmla="*/ 13315 w 68704"/>
                <a:gd name="connsiteY3" fmla="*/ 0 h 26630"/>
                <a:gd name="connsiteX4" fmla="*/ 0 w 68704"/>
                <a:gd name="connsiteY4" fmla="*/ 13315 h 26630"/>
                <a:gd name="connsiteX5" fmla="*/ 13315 w 68704"/>
                <a:gd name="connsiteY5" fmla="*/ 2663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04" h="26630">
                  <a:moveTo>
                    <a:pt x="55390" y="26630"/>
                  </a:moveTo>
                  <a:cubicBezTo>
                    <a:pt x="62748" y="26630"/>
                    <a:pt x="68705" y="20665"/>
                    <a:pt x="68705" y="13315"/>
                  </a:cubicBezTo>
                  <a:cubicBezTo>
                    <a:pt x="68705" y="5956"/>
                    <a:pt x="62748" y="0"/>
                    <a:pt x="55390" y="0"/>
                  </a:cubicBezTo>
                  <a:lnTo>
                    <a:pt x="13315" y="0"/>
                  </a:lnTo>
                  <a:cubicBezTo>
                    <a:pt x="5957" y="0"/>
                    <a:pt x="0" y="5956"/>
                    <a:pt x="0" y="13315"/>
                  </a:cubicBezTo>
                  <a:cubicBezTo>
                    <a:pt x="0" y="20665"/>
                    <a:pt x="5957" y="26630"/>
                    <a:pt x="13315" y="2663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2216137" y="3886092"/>
              <a:ext cx="190462" cy="26630"/>
            </a:xfrm>
            <a:custGeom>
              <a:avLst/>
              <a:gdLst>
                <a:gd name="connsiteX0" fmla="*/ 177147 w 190462"/>
                <a:gd name="connsiteY0" fmla="*/ 0 h 26630"/>
                <a:gd name="connsiteX1" fmla="*/ 13315 w 190462"/>
                <a:gd name="connsiteY1" fmla="*/ 0 h 26630"/>
                <a:gd name="connsiteX2" fmla="*/ 0 w 190462"/>
                <a:gd name="connsiteY2" fmla="*/ 13315 h 26630"/>
                <a:gd name="connsiteX3" fmla="*/ 13315 w 190462"/>
                <a:gd name="connsiteY3" fmla="*/ 26630 h 26630"/>
                <a:gd name="connsiteX4" fmla="*/ 177147 w 190462"/>
                <a:gd name="connsiteY4" fmla="*/ 26630 h 26630"/>
                <a:gd name="connsiteX5" fmla="*/ 190462 w 190462"/>
                <a:gd name="connsiteY5" fmla="*/ 13315 h 26630"/>
                <a:gd name="connsiteX6" fmla="*/ 177147 w 190462"/>
                <a:gd name="connsiteY6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462" h="26630">
                  <a:moveTo>
                    <a:pt x="177147" y="0"/>
                  </a:moveTo>
                  <a:lnTo>
                    <a:pt x="13315" y="0"/>
                  </a:lnTo>
                  <a:cubicBezTo>
                    <a:pt x="5957" y="0"/>
                    <a:pt x="0" y="5958"/>
                    <a:pt x="0" y="13315"/>
                  </a:cubicBezTo>
                  <a:cubicBezTo>
                    <a:pt x="0" y="20667"/>
                    <a:pt x="5957" y="26630"/>
                    <a:pt x="13315" y="26630"/>
                  </a:cubicBezTo>
                  <a:lnTo>
                    <a:pt x="177147" y="26630"/>
                  </a:lnTo>
                  <a:cubicBezTo>
                    <a:pt x="184506" y="26630"/>
                    <a:pt x="190462" y="20667"/>
                    <a:pt x="190462" y="13315"/>
                  </a:cubicBezTo>
                  <a:cubicBezTo>
                    <a:pt x="190462" y="5958"/>
                    <a:pt x="184506" y="0"/>
                    <a:pt x="177147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2216137" y="3924255"/>
              <a:ext cx="169157" cy="26630"/>
            </a:xfrm>
            <a:custGeom>
              <a:avLst/>
              <a:gdLst>
                <a:gd name="connsiteX0" fmla="*/ 13315 w 169157"/>
                <a:gd name="connsiteY0" fmla="*/ 26630 h 26630"/>
                <a:gd name="connsiteX1" fmla="*/ 155843 w 169157"/>
                <a:gd name="connsiteY1" fmla="*/ 26630 h 26630"/>
                <a:gd name="connsiteX2" fmla="*/ 169158 w 169157"/>
                <a:gd name="connsiteY2" fmla="*/ 13315 h 26630"/>
                <a:gd name="connsiteX3" fmla="*/ 155843 w 169157"/>
                <a:gd name="connsiteY3" fmla="*/ 0 h 26630"/>
                <a:gd name="connsiteX4" fmla="*/ 13315 w 169157"/>
                <a:gd name="connsiteY4" fmla="*/ 0 h 26630"/>
                <a:gd name="connsiteX5" fmla="*/ 0 w 169157"/>
                <a:gd name="connsiteY5" fmla="*/ 13315 h 26630"/>
                <a:gd name="connsiteX6" fmla="*/ 13315 w 169157"/>
                <a:gd name="connsiteY6" fmla="*/ 2663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57" h="26630">
                  <a:moveTo>
                    <a:pt x="13315" y="26630"/>
                  </a:moveTo>
                  <a:lnTo>
                    <a:pt x="155843" y="26630"/>
                  </a:lnTo>
                  <a:cubicBezTo>
                    <a:pt x="163202" y="26630"/>
                    <a:pt x="169158" y="20674"/>
                    <a:pt x="169158" y="13315"/>
                  </a:cubicBezTo>
                  <a:cubicBezTo>
                    <a:pt x="169158" y="5965"/>
                    <a:pt x="163202" y="0"/>
                    <a:pt x="155843" y="0"/>
                  </a:cubicBezTo>
                  <a:lnTo>
                    <a:pt x="13315" y="0"/>
                  </a:lnTo>
                  <a:cubicBezTo>
                    <a:pt x="5957" y="0"/>
                    <a:pt x="0" y="5965"/>
                    <a:pt x="0" y="13315"/>
                  </a:cubicBezTo>
                  <a:cubicBezTo>
                    <a:pt x="0" y="20674"/>
                    <a:pt x="5957" y="26630"/>
                    <a:pt x="13315" y="2663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" name="任意多边形: 形状 316"/>
            <p:cNvSpPr/>
            <p:nvPr/>
          </p:nvSpPr>
          <p:spPr>
            <a:xfrm>
              <a:off x="2338845" y="4193610"/>
              <a:ext cx="67754" cy="26630"/>
            </a:xfrm>
            <a:custGeom>
              <a:avLst/>
              <a:gdLst>
                <a:gd name="connsiteX0" fmla="*/ 54439 w 67754"/>
                <a:gd name="connsiteY0" fmla="*/ 0 h 26630"/>
                <a:gd name="connsiteX1" fmla="*/ 13315 w 67754"/>
                <a:gd name="connsiteY1" fmla="*/ 0 h 26630"/>
                <a:gd name="connsiteX2" fmla="*/ 0 w 67754"/>
                <a:gd name="connsiteY2" fmla="*/ 13315 h 26630"/>
                <a:gd name="connsiteX3" fmla="*/ 13315 w 67754"/>
                <a:gd name="connsiteY3" fmla="*/ 26630 h 26630"/>
                <a:gd name="connsiteX4" fmla="*/ 54439 w 67754"/>
                <a:gd name="connsiteY4" fmla="*/ 26630 h 26630"/>
                <a:gd name="connsiteX5" fmla="*/ 67755 w 67754"/>
                <a:gd name="connsiteY5" fmla="*/ 13315 h 26630"/>
                <a:gd name="connsiteX6" fmla="*/ 54439 w 67754"/>
                <a:gd name="connsiteY6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54" h="26630">
                  <a:moveTo>
                    <a:pt x="54439" y="0"/>
                  </a:moveTo>
                  <a:lnTo>
                    <a:pt x="13315" y="0"/>
                  </a:lnTo>
                  <a:cubicBezTo>
                    <a:pt x="5956" y="0"/>
                    <a:pt x="0" y="5956"/>
                    <a:pt x="0" y="13315"/>
                  </a:cubicBezTo>
                  <a:cubicBezTo>
                    <a:pt x="0" y="20674"/>
                    <a:pt x="5956" y="26630"/>
                    <a:pt x="13315" y="26630"/>
                  </a:cubicBezTo>
                  <a:lnTo>
                    <a:pt x="54439" y="26630"/>
                  </a:lnTo>
                  <a:cubicBezTo>
                    <a:pt x="61798" y="26630"/>
                    <a:pt x="67755" y="20674"/>
                    <a:pt x="67755" y="13315"/>
                  </a:cubicBezTo>
                  <a:cubicBezTo>
                    <a:pt x="67755" y="5956"/>
                    <a:pt x="61798" y="0"/>
                    <a:pt x="54439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" name="任意多边形: 形状 317"/>
            <p:cNvSpPr/>
            <p:nvPr/>
          </p:nvSpPr>
          <p:spPr>
            <a:xfrm>
              <a:off x="2216137" y="4193610"/>
              <a:ext cx="108545" cy="26630"/>
            </a:xfrm>
            <a:custGeom>
              <a:avLst/>
              <a:gdLst>
                <a:gd name="connsiteX0" fmla="*/ 13315 w 108545"/>
                <a:gd name="connsiteY0" fmla="*/ 26630 h 26630"/>
                <a:gd name="connsiteX1" fmla="*/ 95230 w 108545"/>
                <a:gd name="connsiteY1" fmla="*/ 26630 h 26630"/>
                <a:gd name="connsiteX2" fmla="*/ 108545 w 108545"/>
                <a:gd name="connsiteY2" fmla="*/ 13315 h 26630"/>
                <a:gd name="connsiteX3" fmla="*/ 95230 w 108545"/>
                <a:gd name="connsiteY3" fmla="*/ 0 h 26630"/>
                <a:gd name="connsiteX4" fmla="*/ 13315 w 108545"/>
                <a:gd name="connsiteY4" fmla="*/ 0 h 26630"/>
                <a:gd name="connsiteX5" fmla="*/ 0 w 108545"/>
                <a:gd name="connsiteY5" fmla="*/ 13315 h 26630"/>
                <a:gd name="connsiteX6" fmla="*/ 13315 w 108545"/>
                <a:gd name="connsiteY6" fmla="*/ 2663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45" h="26630">
                  <a:moveTo>
                    <a:pt x="13315" y="26630"/>
                  </a:moveTo>
                  <a:lnTo>
                    <a:pt x="95230" y="26630"/>
                  </a:lnTo>
                  <a:cubicBezTo>
                    <a:pt x="102589" y="26630"/>
                    <a:pt x="108545" y="20674"/>
                    <a:pt x="108545" y="13315"/>
                  </a:cubicBezTo>
                  <a:cubicBezTo>
                    <a:pt x="108545" y="5956"/>
                    <a:pt x="102589" y="0"/>
                    <a:pt x="95230" y="0"/>
                  </a:cubicBezTo>
                  <a:lnTo>
                    <a:pt x="13315" y="0"/>
                  </a:lnTo>
                  <a:cubicBezTo>
                    <a:pt x="5957" y="0"/>
                    <a:pt x="0" y="5956"/>
                    <a:pt x="0" y="13315"/>
                  </a:cubicBezTo>
                  <a:cubicBezTo>
                    <a:pt x="0" y="20674"/>
                    <a:pt x="5957" y="26630"/>
                    <a:pt x="13315" y="2663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9" name="任意多边形: 形状 318"/>
            <p:cNvSpPr/>
            <p:nvPr/>
          </p:nvSpPr>
          <p:spPr>
            <a:xfrm>
              <a:off x="2216137" y="4145897"/>
              <a:ext cx="47663" cy="26630"/>
            </a:xfrm>
            <a:custGeom>
              <a:avLst/>
              <a:gdLst>
                <a:gd name="connsiteX0" fmla="*/ 13315 w 47663"/>
                <a:gd name="connsiteY0" fmla="*/ 26630 h 26630"/>
                <a:gd name="connsiteX1" fmla="*/ 34349 w 47663"/>
                <a:gd name="connsiteY1" fmla="*/ 26630 h 26630"/>
                <a:gd name="connsiteX2" fmla="*/ 47663 w 47663"/>
                <a:gd name="connsiteY2" fmla="*/ 13315 h 26630"/>
                <a:gd name="connsiteX3" fmla="*/ 34349 w 47663"/>
                <a:gd name="connsiteY3" fmla="*/ 0 h 26630"/>
                <a:gd name="connsiteX4" fmla="*/ 13315 w 47663"/>
                <a:gd name="connsiteY4" fmla="*/ 0 h 26630"/>
                <a:gd name="connsiteX5" fmla="*/ 0 w 47663"/>
                <a:gd name="connsiteY5" fmla="*/ 13315 h 26630"/>
                <a:gd name="connsiteX6" fmla="*/ 13315 w 47663"/>
                <a:gd name="connsiteY6" fmla="*/ 2663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63" h="26630">
                  <a:moveTo>
                    <a:pt x="13315" y="26630"/>
                  </a:moveTo>
                  <a:lnTo>
                    <a:pt x="34349" y="26630"/>
                  </a:lnTo>
                  <a:cubicBezTo>
                    <a:pt x="41707" y="26630"/>
                    <a:pt x="47663" y="20674"/>
                    <a:pt x="47663" y="13315"/>
                  </a:cubicBezTo>
                  <a:cubicBezTo>
                    <a:pt x="47663" y="5956"/>
                    <a:pt x="41707" y="0"/>
                    <a:pt x="34349" y="0"/>
                  </a:cubicBezTo>
                  <a:lnTo>
                    <a:pt x="13315" y="0"/>
                  </a:lnTo>
                  <a:cubicBezTo>
                    <a:pt x="5957" y="0"/>
                    <a:pt x="0" y="5956"/>
                    <a:pt x="0" y="13315"/>
                  </a:cubicBezTo>
                  <a:cubicBezTo>
                    <a:pt x="0" y="20674"/>
                    <a:pt x="5957" y="26630"/>
                    <a:pt x="13315" y="2663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0" name="任意多边形: 形状 319"/>
            <p:cNvSpPr/>
            <p:nvPr/>
          </p:nvSpPr>
          <p:spPr>
            <a:xfrm>
              <a:off x="2086003" y="3505661"/>
              <a:ext cx="750974" cy="908981"/>
            </a:xfrm>
            <a:custGeom>
              <a:avLst/>
              <a:gdLst>
                <a:gd name="connsiteX0" fmla="*/ 750975 w 750974"/>
                <a:gd name="connsiteY0" fmla="*/ 656014 h 908981"/>
                <a:gd name="connsiteX1" fmla="*/ 693276 w 750974"/>
                <a:gd name="connsiteY1" fmla="*/ 514299 h 908981"/>
                <a:gd name="connsiteX2" fmla="*/ 693276 w 750974"/>
                <a:gd name="connsiteY2" fmla="*/ 465725 h 908981"/>
                <a:gd name="connsiteX3" fmla="*/ 679960 w 750974"/>
                <a:gd name="connsiteY3" fmla="*/ 452410 h 908981"/>
                <a:gd name="connsiteX4" fmla="*/ 666645 w 750974"/>
                <a:gd name="connsiteY4" fmla="*/ 465725 h 908981"/>
                <a:gd name="connsiteX5" fmla="*/ 666645 w 750974"/>
                <a:gd name="connsiteY5" fmla="*/ 491274 h 908981"/>
                <a:gd name="connsiteX6" fmla="*/ 640015 w 750974"/>
                <a:gd name="connsiteY6" fmla="*/ 474935 h 908981"/>
                <a:gd name="connsiteX7" fmla="*/ 640015 w 750974"/>
                <a:gd name="connsiteY7" fmla="*/ 379162 h 908981"/>
                <a:gd name="connsiteX8" fmla="*/ 547697 w 750974"/>
                <a:gd name="connsiteY8" fmla="*/ 286844 h 908981"/>
                <a:gd name="connsiteX9" fmla="*/ 455378 w 750974"/>
                <a:gd name="connsiteY9" fmla="*/ 379162 h 908981"/>
                <a:gd name="connsiteX10" fmla="*/ 455378 w 750974"/>
                <a:gd name="connsiteY10" fmla="*/ 474914 h 908981"/>
                <a:gd name="connsiteX11" fmla="*/ 428748 w 750974"/>
                <a:gd name="connsiteY11" fmla="*/ 491169 h 908981"/>
                <a:gd name="connsiteX12" fmla="*/ 428748 w 750974"/>
                <a:gd name="connsiteY12" fmla="*/ 379162 h 908981"/>
                <a:gd name="connsiteX13" fmla="*/ 547697 w 750974"/>
                <a:gd name="connsiteY13" fmla="*/ 260214 h 908981"/>
                <a:gd name="connsiteX14" fmla="*/ 666645 w 750974"/>
                <a:gd name="connsiteY14" fmla="*/ 379162 h 908981"/>
                <a:gd name="connsiteX15" fmla="*/ 666645 w 750974"/>
                <a:gd name="connsiteY15" fmla="*/ 407749 h 908981"/>
                <a:gd name="connsiteX16" fmla="*/ 679960 w 750974"/>
                <a:gd name="connsiteY16" fmla="*/ 421064 h 908981"/>
                <a:gd name="connsiteX17" fmla="*/ 693276 w 750974"/>
                <a:gd name="connsiteY17" fmla="*/ 407749 h 908981"/>
                <a:gd name="connsiteX18" fmla="*/ 693276 w 750974"/>
                <a:gd name="connsiteY18" fmla="*/ 379162 h 908981"/>
                <a:gd name="connsiteX19" fmla="*/ 601845 w 750974"/>
                <a:gd name="connsiteY19" fmla="*/ 244070 h 908981"/>
                <a:gd name="connsiteX20" fmla="*/ 601845 w 750974"/>
                <a:gd name="connsiteY20" fmla="*/ 163333 h 908981"/>
                <a:gd name="connsiteX21" fmla="*/ 570776 w 750974"/>
                <a:gd name="connsiteY21" fmla="*/ 132264 h 908981"/>
                <a:gd name="connsiteX22" fmla="*/ 565596 w 750974"/>
                <a:gd name="connsiteY22" fmla="*/ 132264 h 908981"/>
                <a:gd name="connsiteX23" fmla="*/ 565596 w 750974"/>
                <a:gd name="connsiteY23" fmla="*/ 48822 h 908981"/>
                <a:gd name="connsiteX24" fmla="*/ 516773 w 750974"/>
                <a:gd name="connsiteY24" fmla="*/ 0 h 908981"/>
                <a:gd name="connsiteX25" fmla="*/ 85071 w 750974"/>
                <a:gd name="connsiteY25" fmla="*/ 0 h 908981"/>
                <a:gd name="connsiteX26" fmla="*/ 36249 w 750974"/>
                <a:gd name="connsiteY26" fmla="*/ 48822 h 908981"/>
                <a:gd name="connsiteX27" fmla="*/ 36249 w 750974"/>
                <a:gd name="connsiteY27" fmla="*/ 132264 h 908981"/>
                <a:gd name="connsiteX28" fmla="*/ 31069 w 750974"/>
                <a:gd name="connsiteY28" fmla="*/ 132264 h 908981"/>
                <a:gd name="connsiteX29" fmla="*/ 0 w 750974"/>
                <a:gd name="connsiteY29" fmla="*/ 163333 h 908981"/>
                <a:gd name="connsiteX30" fmla="*/ 0 w 750974"/>
                <a:gd name="connsiteY30" fmla="*/ 303585 h 908981"/>
                <a:gd name="connsiteX31" fmla="*/ 31069 w 750974"/>
                <a:gd name="connsiteY31" fmla="*/ 334654 h 908981"/>
                <a:gd name="connsiteX32" fmla="*/ 36249 w 750974"/>
                <a:gd name="connsiteY32" fmla="*/ 334654 h 908981"/>
                <a:gd name="connsiteX33" fmla="*/ 36249 w 750974"/>
                <a:gd name="connsiteY33" fmla="*/ 364835 h 908981"/>
                <a:gd name="connsiteX34" fmla="*/ 31069 w 750974"/>
                <a:gd name="connsiteY34" fmla="*/ 364835 h 908981"/>
                <a:gd name="connsiteX35" fmla="*/ 0 w 750974"/>
                <a:gd name="connsiteY35" fmla="*/ 395904 h 908981"/>
                <a:gd name="connsiteX36" fmla="*/ 0 w 750974"/>
                <a:gd name="connsiteY36" fmla="*/ 429636 h 908981"/>
                <a:gd name="connsiteX37" fmla="*/ 31069 w 750974"/>
                <a:gd name="connsiteY37" fmla="*/ 460704 h 908981"/>
                <a:gd name="connsiteX38" fmla="*/ 36249 w 750974"/>
                <a:gd name="connsiteY38" fmla="*/ 460704 h 908981"/>
                <a:gd name="connsiteX39" fmla="*/ 36249 w 750974"/>
                <a:gd name="connsiteY39" fmla="*/ 474907 h 908981"/>
                <a:gd name="connsiteX40" fmla="*/ 31069 w 750974"/>
                <a:gd name="connsiteY40" fmla="*/ 474907 h 908981"/>
                <a:gd name="connsiteX41" fmla="*/ 0 w 750974"/>
                <a:gd name="connsiteY41" fmla="*/ 505976 h 908981"/>
                <a:gd name="connsiteX42" fmla="*/ 0 w 750974"/>
                <a:gd name="connsiteY42" fmla="*/ 539708 h 908981"/>
                <a:gd name="connsiteX43" fmla="*/ 31069 w 750974"/>
                <a:gd name="connsiteY43" fmla="*/ 570776 h 908981"/>
                <a:gd name="connsiteX44" fmla="*/ 36249 w 750974"/>
                <a:gd name="connsiteY44" fmla="*/ 570776 h 908981"/>
                <a:gd name="connsiteX45" fmla="*/ 36249 w 750974"/>
                <a:gd name="connsiteY45" fmla="*/ 652748 h 908981"/>
                <a:gd name="connsiteX46" fmla="*/ 49564 w 750974"/>
                <a:gd name="connsiteY46" fmla="*/ 666063 h 908981"/>
                <a:gd name="connsiteX47" fmla="*/ 62879 w 750974"/>
                <a:gd name="connsiteY47" fmla="*/ 652748 h 908981"/>
                <a:gd name="connsiteX48" fmla="*/ 62879 w 750974"/>
                <a:gd name="connsiteY48" fmla="*/ 116286 h 908981"/>
                <a:gd name="connsiteX49" fmla="*/ 538965 w 750974"/>
                <a:gd name="connsiteY49" fmla="*/ 116286 h 908981"/>
                <a:gd name="connsiteX50" fmla="*/ 538965 w 750974"/>
                <a:gd name="connsiteY50" fmla="*/ 233867 h 908981"/>
                <a:gd name="connsiteX51" fmla="*/ 476654 w 750974"/>
                <a:gd name="connsiteY51" fmla="*/ 252162 h 908981"/>
                <a:gd name="connsiteX52" fmla="*/ 452452 w 750974"/>
                <a:gd name="connsiteY52" fmla="*/ 243550 h 908981"/>
                <a:gd name="connsiteX53" fmla="*/ 149393 w 750974"/>
                <a:gd name="connsiteY53" fmla="*/ 243550 h 908981"/>
                <a:gd name="connsiteX54" fmla="*/ 110960 w 750974"/>
                <a:gd name="connsiteY54" fmla="*/ 281983 h 908981"/>
                <a:gd name="connsiteX55" fmla="*/ 110960 w 750974"/>
                <a:gd name="connsiteY55" fmla="*/ 322289 h 908981"/>
                <a:gd name="connsiteX56" fmla="*/ 149393 w 750974"/>
                <a:gd name="connsiteY56" fmla="*/ 360723 h 908981"/>
                <a:gd name="connsiteX57" fmla="*/ 403325 w 750974"/>
                <a:gd name="connsiteY57" fmla="*/ 360723 h 908981"/>
                <a:gd name="connsiteX58" fmla="*/ 402118 w 750974"/>
                <a:gd name="connsiteY58" fmla="*/ 379162 h 908981"/>
                <a:gd name="connsiteX59" fmla="*/ 402118 w 750974"/>
                <a:gd name="connsiteY59" fmla="*/ 514151 h 908981"/>
                <a:gd name="connsiteX60" fmla="*/ 346929 w 750974"/>
                <a:gd name="connsiteY60" fmla="*/ 624030 h 908981"/>
                <a:gd name="connsiteX61" fmla="*/ 358004 w 750974"/>
                <a:gd name="connsiteY61" fmla="*/ 639266 h 908981"/>
                <a:gd name="connsiteX62" fmla="*/ 373233 w 750974"/>
                <a:gd name="connsiteY62" fmla="*/ 628191 h 908981"/>
                <a:gd name="connsiteX63" fmla="*/ 432430 w 750974"/>
                <a:gd name="connsiteY63" fmla="*/ 522147 h 908981"/>
                <a:gd name="connsiteX64" fmla="*/ 547697 w 750974"/>
                <a:gd name="connsiteY64" fmla="*/ 479367 h 908981"/>
                <a:gd name="connsiteX65" fmla="*/ 724344 w 750974"/>
                <a:gd name="connsiteY65" fmla="*/ 656014 h 908981"/>
                <a:gd name="connsiteX66" fmla="*/ 547697 w 750974"/>
                <a:gd name="connsiteY66" fmla="*/ 832662 h 908981"/>
                <a:gd name="connsiteX67" fmla="*/ 431814 w 750974"/>
                <a:gd name="connsiteY67" fmla="*/ 789338 h 908981"/>
                <a:gd name="connsiteX68" fmla="*/ 372977 w 750974"/>
                <a:gd name="connsiteY68" fmla="*/ 682144 h 908981"/>
                <a:gd name="connsiteX69" fmla="*/ 357851 w 750974"/>
                <a:gd name="connsiteY69" fmla="*/ 670924 h 908981"/>
                <a:gd name="connsiteX70" fmla="*/ 346631 w 750974"/>
                <a:gd name="connsiteY70" fmla="*/ 686050 h 908981"/>
                <a:gd name="connsiteX71" fmla="*/ 397298 w 750974"/>
                <a:gd name="connsiteY71" fmla="*/ 792695 h 908981"/>
                <a:gd name="connsiteX72" fmla="*/ 62879 w 750974"/>
                <a:gd name="connsiteY72" fmla="*/ 792695 h 908981"/>
                <a:gd name="connsiteX73" fmla="*/ 62879 w 750974"/>
                <a:gd name="connsiteY73" fmla="*/ 710724 h 908981"/>
                <a:gd name="connsiteX74" fmla="*/ 49564 w 750974"/>
                <a:gd name="connsiteY74" fmla="*/ 697409 h 908981"/>
                <a:gd name="connsiteX75" fmla="*/ 36249 w 750974"/>
                <a:gd name="connsiteY75" fmla="*/ 710724 h 908981"/>
                <a:gd name="connsiteX76" fmla="*/ 36249 w 750974"/>
                <a:gd name="connsiteY76" fmla="*/ 860159 h 908981"/>
                <a:gd name="connsiteX77" fmla="*/ 85071 w 750974"/>
                <a:gd name="connsiteY77" fmla="*/ 908981 h 908981"/>
                <a:gd name="connsiteX78" fmla="*/ 516773 w 750974"/>
                <a:gd name="connsiteY78" fmla="*/ 908981 h 908981"/>
                <a:gd name="connsiteX79" fmla="*/ 565596 w 750974"/>
                <a:gd name="connsiteY79" fmla="*/ 860159 h 908981"/>
                <a:gd name="connsiteX80" fmla="*/ 565596 w 750974"/>
                <a:gd name="connsiteY80" fmla="*/ 858495 h 908981"/>
                <a:gd name="connsiteX81" fmla="*/ 750975 w 750974"/>
                <a:gd name="connsiteY81" fmla="*/ 656014 h 908981"/>
                <a:gd name="connsiteX82" fmla="*/ 570776 w 750974"/>
                <a:gd name="connsiteY82" fmla="*/ 158894 h 908981"/>
                <a:gd name="connsiteX83" fmla="*/ 575215 w 750974"/>
                <a:gd name="connsiteY83" fmla="*/ 163333 h 908981"/>
                <a:gd name="connsiteX84" fmla="*/ 575215 w 750974"/>
                <a:gd name="connsiteY84" fmla="*/ 236227 h 908981"/>
                <a:gd name="connsiteX85" fmla="*/ 565596 w 750974"/>
                <a:gd name="connsiteY85" fmla="*/ 234721 h 908981"/>
                <a:gd name="connsiteX86" fmla="*/ 565596 w 750974"/>
                <a:gd name="connsiteY86" fmla="*/ 158894 h 908981"/>
                <a:gd name="connsiteX87" fmla="*/ 31069 w 750974"/>
                <a:gd name="connsiteY87" fmla="*/ 308024 h 908981"/>
                <a:gd name="connsiteX88" fmla="*/ 26630 w 750974"/>
                <a:gd name="connsiteY88" fmla="*/ 303585 h 908981"/>
                <a:gd name="connsiteX89" fmla="*/ 26630 w 750974"/>
                <a:gd name="connsiteY89" fmla="*/ 163333 h 908981"/>
                <a:gd name="connsiteX90" fmla="*/ 31069 w 750974"/>
                <a:gd name="connsiteY90" fmla="*/ 158894 h 908981"/>
                <a:gd name="connsiteX91" fmla="*/ 36249 w 750974"/>
                <a:gd name="connsiteY91" fmla="*/ 158894 h 908981"/>
                <a:gd name="connsiteX92" fmla="*/ 36249 w 750974"/>
                <a:gd name="connsiteY92" fmla="*/ 308024 h 908981"/>
                <a:gd name="connsiteX93" fmla="*/ 31069 w 750974"/>
                <a:gd name="connsiteY93" fmla="*/ 434074 h 908981"/>
                <a:gd name="connsiteX94" fmla="*/ 26630 w 750974"/>
                <a:gd name="connsiteY94" fmla="*/ 429636 h 908981"/>
                <a:gd name="connsiteX95" fmla="*/ 26630 w 750974"/>
                <a:gd name="connsiteY95" fmla="*/ 395904 h 908981"/>
                <a:gd name="connsiteX96" fmla="*/ 31069 w 750974"/>
                <a:gd name="connsiteY96" fmla="*/ 391465 h 908981"/>
                <a:gd name="connsiteX97" fmla="*/ 36249 w 750974"/>
                <a:gd name="connsiteY97" fmla="*/ 391465 h 908981"/>
                <a:gd name="connsiteX98" fmla="*/ 36249 w 750974"/>
                <a:gd name="connsiteY98" fmla="*/ 434074 h 908981"/>
                <a:gd name="connsiteX99" fmla="*/ 31069 w 750974"/>
                <a:gd name="connsiteY99" fmla="*/ 544146 h 908981"/>
                <a:gd name="connsiteX100" fmla="*/ 26630 w 750974"/>
                <a:gd name="connsiteY100" fmla="*/ 539708 h 908981"/>
                <a:gd name="connsiteX101" fmla="*/ 26630 w 750974"/>
                <a:gd name="connsiteY101" fmla="*/ 505976 h 908981"/>
                <a:gd name="connsiteX102" fmla="*/ 31069 w 750974"/>
                <a:gd name="connsiteY102" fmla="*/ 501537 h 908981"/>
                <a:gd name="connsiteX103" fmla="*/ 36249 w 750974"/>
                <a:gd name="connsiteY103" fmla="*/ 501537 h 908981"/>
                <a:gd name="connsiteX104" fmla="*/ 36249 w 750974"/>
                <a:gd name="connsiteY104" fmla="*/ 544146 h 908981"/>
                <a:gd name="connsiteX105" fmla="*/ 62879 w 750974"/>
                <a:gd name="connsiteY105" fmla="*/ 89655 h 908981"/>
                <a:gd name="connsiteX106" fmla="*/ 62879 w 750974"/>
                <a:gd name="connsiteY106" fmla="*/ 48822 h 908981"/>
                <a:gd name="connsiteX107" fmla="*/ 85071 w 750974"/>
                <a:gd name="connsiteY107" fmla="*/ 26630 h 908981"/>
                <a:gd name="connsiteX108" fmla="*/ 516773 w 750974"/>
                <a:gd name="connsiteY108" fmla="*/ 26630 h 908981"/>
                <a:gd name="connsiteX109" fmla="*/ 538965 w 750974"/>
                <a:gd name="connsiteY109" fmla="*/ 48822 h 908981"/>
                <a:gd name="connsiteX110" fmla="*/ 538965 w 750974"/>
                <a:gd name="connsiteY110" fmla="*/ 89655 h 908981"/>
                <a:gd name="connsiteX111" fmla="*/ 149393 w 750974"/>
                <a:gd name="connsiteY111" fmla="*/ 334093 h 908981"/>
                <a:gd name="connsiteX112" fmla="*/ 137590 w 750974"/>
                <a:gd name="connsiteY112" fmla="*/ 322289 h 908981"/>
                <a:gd name="connsiteX113" fmla="*/ 137590 w 750974"/>
                <a:gd name="connsiteY113" fmla="*/ 281983 h 908981"/>
                <a:gd name="connsiteX114" fmla="*/ 149393 w 750974"/>
                <a:gd name="connsiteY114" fmla="*/ 270180 h 908981"/>
                <a:gd name="connsiteX115" fmla="*/ 451329 w 750974"/>
                <a:gd name="connsiteY115" fmla="*/ 270180 h 908981"/>
                <a:gd name="connsiteX116" fmla="*/ 409295 w 750974"/>
                <a:gd name="connsiteY116" fmla="*/ 334093 h 908981"/>
                <a:gd name="connsiteX117" fmla="*/ 613385 w 750974"/>
                <a:gd name="connsiteY117" fmla="*/ 379162 h 908981"/>
                <a:gd name="connsiteX118" fmla="*/ 613385 w 750974"/>
                <a:gd name="connsiteY118" fmla="*/ 463630 h 908981"/>
                <a:gd name="connsiteX119" fmla="*/ 565596 w 750974"/>
                <a:gd name="connsiteY119" fmla="*/ 453534 h 908981"/>
                <a:gd name="connsiteX120" fmla="*/ 565596 w 750974"/>
                <a:gd name="connsiteY120" fmla="*/ 315972 h 908981"/>
                <a:gd name="connsiteX121" fmla="*/ 613385 w 750974"/>
                <a:gd name="connsiteY121" fmla="*/ 379162 h 908981"/>
                <a:gd name="connsiteX122" fmla="*/ 482008 w 750974"/>
                <a:gd name="connsiteY122" fmla="*/ 379162 h 908981"/>
                <a:gd name="connsiteX123" fmla="*/ 538965 w 750974"/>
                <a:gd name="connsiteY123" fmla="*/ 314071 h 908981"/>
                <a:gd name="connsiteX124" fmla="*/ 538965 w 750974"/>
                <a:gd name="connsiteY124" fmla="*/ 452930 h 908981"/>
                <a:gd name="connsiteX125" fmla="*/ 482008 w 750974"/>
                <a:gd name="connsiteY125" fmla="*/ 463651 h 908981"/>
                <a:gd name="connsiteX126" fmla="*/ 516773 w 750974"/>
                <a:gd name="connsiteY126" fmla="*/ 882351 h 908981"/>
                <a:gd name="connsiteX127" fmla="*/ 85071 w 750974"/>
                <a:gd name="connsiteY127" fmla="*/ 882351 h 908981"/>
                <a:gd name="connsiteX128" fmla="*/ 62879 w 750974"/>
                <a:gd name="connsiteY128" fmla="*/ 860159 h 908981"/>
                <a:gd name="connsiteX129" fmla="*/ 62879 w 750974"/>
                <a:gd name="connsiteY129" fmla="*/ 819326 h 908981"/>
                <a:gd name="connsiteX130" fmla="*/ 426667 w 750974"/>
                <a:gd name="connsiteY130" fmla="*/ 819326 h 908981"/>
                <a:gd name="connsiteX131" fmla="*/ 538965 w 750974"/>
                <a:gd name="connsiteY131" fmla="*/ 859097 h 908981"/>
                <a:gd name="connsiteX132" fmla="*/ 538965 w 750974"/>
                <a:gd name="connsiteY132" fmla="*/ 860159 h 908981"/>
                <a:gd name="connsiteX133" fmla="*/ 516773 w 750974"/>
                <a:gd name="connsiteY133" fmla="*/ 882351 h 90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50974" h="908981">
                  <a:moveTo>
                    <a:pt x="750975" y="656014"/>
                  </a:moveTo>
                  <a:cubicBezTo>
                    <a:pt x="750975" y="600950"/>
                    <a:pt x="728957" y="550935"/>
                    <a:pt x="693276" y="514299"/>
                  </a:cubicBezTo>
                  <a:lnTo>
                    <a:pt x="693276" y="465725"/>
                  </a:lnTo>
                  <a:cubicBezTo>
                    <a:pt x="693276" y="458375"/>
                    <a:pt x="687319" y="452410"/>
                    <a:pt x="679960" y="452410"/>
                  </a:cubicBezTo>
                  <a:cubicBezTo>
                    <a:pt x="672602" y="452410"/>
                    <a:pt x="666645" y="458375"/>
                    <a:pt x="666645" y="465725"/>
                  </a:cubicBezTo>
                  <a:lnTo>
                    <a:pt x="666645" y="491274"/>
                  </a:lnTo>
                  <a:cubicBezTo>
                    <a:pt x="658227" y="485178"/>
                    <a:pt x="649328" y="479706"/>
                    <a:pt x="640015" y="474935"/>
                  </a:cubicBezTo>
                  <a:lnTo>
                    <a:pt x="640015" y="379162"/>
                  </a:lnTo>
                  <a:cubicBezTo>
                    <a:pt x="640015" y="328259"/>
                    <a:pt x="598600" y="286844"/>
                    <a:pt x="547697" y="286844"/>
                  </a:cubicBezTo>
                  <a:cubicBezTo>
                    <a:pt x="496794" y="286844"/>
                    <a:pt x="455378" y="328259"/>
                    <a:pt x="455378" y="379162"/>
                  </a:cubicBezTo>
                  <a:lnTo>
                    <a:pt x="455378" y="474914"/>
                  </a:lnTo>
                  <a:cubicBezTo>
                    <a:pt x="446127" y="479622"/>
                    <a:pt x="437222" y="485053"/>
                    <a:pt x="428748" y="491169"/>
                  </a:cubicBezTo>
                  <a:lnTo>
                    <a:pt x="428748" y="379162"/>
                  </a:lnTo>
                  <a:cubicBezTo>
                    <a:pt x="428748" y="313572"/>
                    <a:pt x="482106" y="260214"/>
                    <a:pt x="547697" y="260214"/>
                  </a:cubicBezTo>
                  <a:cubicBezTo>
                    <a:pt x="613287" y="260214"/>
                    <a:pt x="666645" y="313572"/>
                    <a:pt x="666645" y="379162"/>
                  </a:cubicBezTo>
                  <a:lnTo>
                    <a:pt x="666645" y="407749"/>
                  </a:lnTo>
                  <a:cubicBezTo>
                    <a:pt x="666645" y="415101"/>
                    <a:pt x="672602" y="421064"/>
                    <a:pt x="679960" y="421064"/>
                  </a:cubicBezTo>
                  <a:cubicBezTo>
                    <a:pt x="687319" y="421064"/>
                    <a:pt x="693276" y="415101"/>
                    <a:pt x="693276" y="407749"/>
                  </a:cubicBezTo>
                  <a:lnTo>
                    <a:pt x="693276" y="379162"/>
                  </a:lnTo>
                  <a:cubicBezTo>
                    <a:pt x="693276" y="318024"/>
                    <a:pt x="655368" y="265602"/>
                    <a:pt x="601845" y="244070"/>
                  </a:cubicBezTo>
                  <a:lnTo>
                    <a:pt x="601845" y="163333"/>
                  </a:lnTo>
                  <a:cubicBezTo>
                    <a:pt x="601845" y="146203"/>
                    <a:pt x="587905" y="132264"/>
                    <a:pt x="570776" y="132264"/>
                  </a:cubicBezTo>
                  <a:lnTo>
                    <a:pt x="565596" y="132264"/>
                  </a:lnTo>
                  <a:lnTo>
                    <a:pt x="565596" y="48822"/>
                  </a:lnTo>
                  <a:cubicBezTo>
                    <a:pt x="565596" y="21901"/>
                    <a:pt x="543695" y="0"/>
                    <a:pt x="516773" y="0"/>
                  </a:cubicBezTo>
                  <a:lnTo>
                    <a:pt x="85071" y="0"/>
                  </a:lnTo>
                  <a:cubicBezTo>
                    <a:pt x="58150" y="0"/>
                    <a:pt x="36249" y="21901"/>
                    <a:pt x="36249" y="48822"/>
                  </a:cubicBezTo>
                  <a:lnTo>
                    <a:pt x="36249" y="132264"/>
                  </a:lnTo>
                  <a:lnTo>
                    <a:pt x="31069" y="132264"/>
                  </a:lnTo>
                  <a:cubicBezTo>
                    <a:pt x="13939" y="132264"/>
                    <a:pt x="0" y="146203"/>
                    <a:pt x="0" y="163333"/>
                  </a:cubicBezTo>
                  <a:lnTo>
                    <a:pt x="0" y="303585"/>
                  </a:lnTo>
                  <a:cubicBezTo>
                    <a:pt x="0" y="320714"/>
                    <a:pt x="13939" y="334654"/>
                    <a:pt x="31069" y="334654"/>
                  </a:cubicBezTo>
                  <a:lnTo>
                    <a:pt x="36249" y="334654"/>
                  </a:lnTo>
                  <a:lnTo>
                    <a:pt x="36249" y="364835"/>
                  </a:lnTo>
                  <a:lnTo>
                    <a:pt x="31069" y="364835"/>
                  </a:lnTo>
                  <a:cubicBezTo>
                    <a:pt x="13939" y="364835"/>
                    <a:pt x="0" y="378775"/>
                    <a:pt x="0" y="395904"/>
                  </a:cubicBezTo>
                  <a:lnTo>
                    <a:pt x="0" y="429636"/>
                  </a:lnTo>
                  <a:cubicBezTo>
                    <a:pt x="0" y="446764"/>
                    <a:pt x="13939" y="460704"/>
                    <a:pt x="31069" y="460704"/>
                  </a:cubicBezTo>
                  <a:lnTo>
                    <a:pt x="36249" y="460704"/>
                  </a:lnTo>
                  <a:lnTo>
                    <a:pt x="36249" y="474907"/>
                  </a:lnTo>
                  <a:lnTo>
                    <a:pt x="31069" y="474907"/>
                  </a:lnTo>
                  <a:cubicBezTo>
                    <a:pt x="13939" y="474907"/>
                    <a:pt x="0" y="488847"/>
                    <a:pt x="0" y="505976"/>
                  </a:cubicBezTo>
                  <a:lnTo>
                    <a:pt x="0" y="539708"/>
                  </a:lnTo>
                  <a:cubicBezTo>
                    <a:pt x="0" y="556836"/>
                    <a:pt x="13939" y="570776"/>
                    <a:pt x="31069" y="570776"/>
                  </a:cubicBezTo>
                  <a:lnTo>
                    <a:pt x="36249" y="570776"/>
                  </a:lnTo>
                  <a:lnTo>
                    <a:pt x="36249" y="652748"/>
                  </a:lnTo>
                  <a:cubicBezTo>
                    <a:pt x="36249" y="660100"/>
                    <a:pt x="42206" y="666063"/>
                    <a:pt x="49564" y="666063"/>
                  </a:cubicBezTo>
                  <a:cubicBezTo>
                    <a:pt x="56922" y="666063"/>
                    <a:pt x="62879" y="660100"/>
                    <a:pt x="62879" y="652748"/>
                  </a:cubicBezTo>
                  <a:lnTo>
                    <a:pt x="62879" y="116286"/>
                  </a:lnTo>
                  <a:lnTo>
                    <a:pt x="538965" y="116286"/>
                  </a:lnTo>
                  <a:lnTo>
                    <a:pt x="538965" y="233867"/>
                  </a:lnTo>
                  <a:cubicBezTo>
                    <a:pt x="516441" y="235206"/>
                    <a:pt x="495288" y="241698"/>
                    <a:pt x="476654" y="252162"/>
                  </a:cubicBezTo>
                  <a:cubicBezTo>
                    <a:pt x="469824" y="246614"/>
                    <a:pt x="461272" y="243550"/>
                    <a:pt x="452452" y="243550"/>
                  </a:cubicBezTo>
                  <a:lnTo>
                    <a:pt x="149393" y="243550"/>
                  </a:lnTo>
                  <a:cubicBezTo>
                    <a:pt x="128200" y="243550"/>
                    <a:pt x="110960" y="260791"/>
                    <a:pt x="110960" y="281983"/>
                  </a:cubicBezTo>
                  <a:lnTo>
                    <a:pt x="110960" y="322289"/>
                  </a:lnTo>
                  <a:cubicBezTo>
                    <a:pt x="110960" y="343483"/>
                    <a:pt x="128200" y="360723"/>
                    <a:pt x="149393" y="360723"/>
                  </a:cubicBezTo>
                  <a:lnTo>
                    <a:pt x="403325" y="360723"/>
                  </a:lnTo>
                  <a:cubicBezTo>
                    <a:pt x="402554" y="366770"/>
                    <a:pt x="402118" y="372915"/>
                    <a:pt x="402118" y="379162"/>
                  </a:cubicBezTo>
                  <a:lnTo>
                    <a:pt x="402118" y="514151"/>
                  </a:lnTo>
                  <a:cubicBezTo>
                    <a:pt x="372879" y="544167"/>
                    <a:pt x="353482" y="582586"/>
                    <a:pt x="346929" y="624030"/>
                  </a:cubicBezTo>
                  <a:cubicBezTo>
                    <a:pt x="345786" y="631298"/>
                    <a:pt x="350737" y="638115"/>
                    <a:pt x="358004" y="639266"/>
                  </a:cubicBezTo>
                  <a:cubicBezTo>
                    <a:pt x="365272" y="640411"/>
                    <a:pt x="372089" y="635452"/>
                    <a:pt x="373233" y="628191"/>
                  </a:cubicBezTo>
                  <a:cubicBezTo>
                    <a:pt x="379725" y="587122"/>
                    <a:pt x="400751" y="549458"/>
                    <a:pt x="432430" y="522147"/>
                  </a:cubicBezTo>
                  <a:cubicBezTo>
                    <a:pt x="464441" y="494560"/>
                    <a:pt x="505372" y="479367"/>
                    <a:pt x="547697" y="479367"/>
                  </a:cubicBezTo>
                  <a:cubicBezTo>
                    <a:pt x="645098" y="479367"/>
                    <a:pt x="724344" y="558611"/>
                    <a:pt x="724344" y="656014"/>
                  </a:cubicBezTo>
                  <a:cubicBezTo>
                    <a:pt x="724344" y="753416"/>
                    <a:pt x="645098" y="832662"/>
                    <a:pt x="547697" y="832662"/>
                  </a:cubicBezTo>
                  <a:cubicBezTo>
                    <a:pt x="505074" y="832662"/>
                    <a:pt x="463923" y="817273"/>
                    <a:pt x="431814" y="789338"/>
                  </a:cubicBezTo>
                  <a:cubicBezTo>
                    <a:pt x="400016" y="761668"/>
                    <a:pt x="379121" y="723602"/>
                    <a:pt x="372977" y="682144"/>
                  </a:cubicBezTo>
                  <a:cubicBezTo>
                    <a:pt x="371896" y="674870"/>
                    <a:pt x="365126" y="669843"/>
                    <a:pt x="357851" y="670924"/>
                  </a:cubicBezTo>
                  <a:cubicBezTo>
                    <a:pt x="350577" y="672007"/>
                    <a:pt x="345549" y="678774"/>
                    <a:pt x="346631" y="686050"/>
                  </a:cubicBezTo>
                  <a:cubicBezTo>
                    <a:pt x="352539" y="725905"/>
                    <a:pt x="370314" y="762999"/>
                    <a:pt x="397298" y="792695"/>
                  </a:cubicBezTo>
                  <a:lnTo>
                    <a:pt x="62879" y="792695"/>
                  </a:lnTo>
                  <a:lnTo>
                    <a:pt x="62879" y="710724"/>
                  </a:lnTo>
                  <a:cubicBezTo>
                    <a:pt x="62879" y="703374"/>
                    <a:pt x="56922" y="697409"/>
                    <a:pt x="49564" y="697409"/>
                  </a:cubicBezTo>
                  <a:cubicBezTo>
                    <a:pt x="42206" y="697409"/>
                    <a:pt x="36249" y="703374"/>
                    <a:pt x="36249" y="710724"/>
                  </a:cubicBezTo>
                  <a:lnTo>
                    <a:pt x="36249" y="860159"/>
                  </a:lnTo>
                  <a:cubicBezTo>
                    <a:pt x="36249" y="887080"/>
                    <a:pt x="58150" y="908981"/>
                    <a:pt x="85071" y="908981"/>
                  </a:cubicBezTo>
                  <a:lnTo>
                    <a:pt x="516773" y="908981"/>
                  </a:lnTo>
                  <a:cubicBezTo>
                    <a:pt x="543695" y="908981"/>
                    <a:pt x="565596" y="887080"/>
                    <a:pt x="565596" y="860159"/>
                  </a:cubicBezTo>
                  <a:lnTo>
                    <a:pt x="565596" y="858495"/>
                  </a:lnTo>
                  <a:cubicBezTo>
                    <a:pt x="669330" y="849402"/>
                    <a:pt x="750975" y="762071"/>
                    <a:pt x="750975" y="656014"/>
                  </a:cubicBezTo>
                  <a:close/>
                  <a:moveTo>
                    <a:pt x="570776" y="158894"/>
                  </a:moveTo>
                  <a:cubicBezTo>
                    <a:pt x="573224" y="158894"/>
                    <a:pt x="575215" y="160884"/>
                    <a:pt x="575215" y="163333"/>
                  </a:cubicBezTo>
                  <a:lnTo>
                    <a:pt x="575215" y="236227"/>
                  </a:lnTo>
                  <a:cubicBezTo>
                    <a:pt x="572046" y="235616"/>
                    <a:pt x="568834" y="235124"/>
                    <a:pt x="565596" y="234721"/>
                  </a:cubicBezTo>
                  <a:lnTo>
                    <a:pt x="565596" y="158894"/>
                  </a:lnTo>
                  <a:close/>
                  <a:moveTo>
                    <a:pt x="31069" y="308024"/>
                  </a:moveTo>
                  <a:cubicBezTo>
                    <a:pt x="28621" y="308024"/>
                    <a:pt x="26630" y="306034"/>
                    <a:pt x="26630" y="303585"/>
                  </a:cubicBezTo>
                  <a:lnTo>
                    <a:pt x="26630" y="163333"/>
                  </a:lnTo>
                  <a:cubicBezTo>
                    <a:pt x="26630" y="160884"/>
                    <a:pt x="28621" y="158894"/>
                    <a:pt x="31069" y="158894"/>
                  </a:cubicBezTo>
                  <a:lnTo>
                    <a:pt x="36249" y="158894"/>
                  </a:lnTo>
                  <a:lnTo>
                    <a:pt x="36249" y="308024"/>
                  </a:lnTo>
                  <a:close/>
                  <a:moveTo>
                    <a:pt x="31069" y="434074"/>
                  </a:moveTo>
                  <a:cubicBezTo>
                    <a:pt x="28621" y="434074"/>
                    <a:pt x="26630" y="432084"/>
                    <a:pt x="26630" y="429636"/>
                  </a:cubicBezTo>
                  <a:lnTo>
                    <a:pt x="26630" y="395904"/>
                  </a:lnTo>
                  <a:cubicBezTo>
                    <a:pt x="26630" y="393456"/>
                    <a:pt x="28621" y="391465"/>
                    <a:pt x="31069" y="391465"/>
                  </a:cubicBezTo>
                  <a:lnTo>
                    <a:pt x="36249" y="391465"/>
                  </a:lnTo>
                  <a:lnTo>
                    <a:pt x="36249" y="434074"/>
                  </a:lnTo>
                  <a:close/>
                  <a:moveTo>
                    <a:pt x="31069" y="544146"/>
                  </a:moveTo>
                  <a:cubicBezTo>
                    <a:pt x="28621" y="544146"/>
                    <a:pt x="26630" y="542156"/>
                    <a:pt x="26630" y="539708"/>
                  </a:cubicBezTo>
                  <a:lnTo>
                    <a:pt x="26630" y="505976"/>
                  </a:lnTo>
                  <a:cubicBezTo>
                    <a:pt x="26630" y="503528"/>
                    <a:pt x="28621" y="501537"/>
                    <a:pt x="31069" y="501537"/>
                  </a:cubicBezTo>
                  <a:lnTo>
                    <a:pt x="36249" y="501537"/>
                  </a:lnTo>
                  <a:lnTo>
                    <a:pt x="36249" y="544146"/>
                  </a:lnTo>
                  <a:close/>
                  <a:moveTo>
                    <a:pt x="62879" y="89655"/>
                  </a:moveTo>
                  <a:lnTo>
                    <a:pt x="62879" y="48822"/>
                  </a:lnTo>
                  <a:cubicBezTo>
                    <a:pt x="62879" y="36582"/>
                    <a:pt x="72831" y="26630"/>
                    <a:pt x="85071" y="26630"/>
                  </a:cubicBezTo>
                  <a:lnTo>
                    <a:pt x="516773" y="26630"/>
                  </a:lnTo>
                  <a:cubicBezTo>
                    <a:pt x="529015" y="26630"/>
                    <a:pt x="538965" y="36582"/>
                    <a:pt x="538965" y="48822"/>
                  </a:cubicBezTo>
                  <a:lnTo>
                    <a:pt x="538965" y="89655"/>
                  </a:lnTo>
                  <a:close/>
                  <a:moveTo>
                    <a:pt x="149393" y="334093"/>
                  </a:moveTo>
                  <a:cubicBezTo>
                    <a:pt x="142881" y="334093"/>
                    <a:pt x="137590" y="328801"/>
                    <a:pt x="137590" y="322289"/>
                  </a:cubicBezTo>
                  <a:lnTo>
                    <a:pt x="137590" y="281983"/>
                  </a:lnTo>
                  <a:cubicBezTo>
                    <a:pt x="137590" y="275478"/>
                    <a:pt x="142881" y="270180"/>
                    <a:pt x="149393" y="270180"/>
                  </a:cubicBezTo>
                  <a:lnTo>
                    <a:pt x="451329" y="270180"/>
                  </a:lnTo>
                  <a:cubicBezTo>
                    <a:pt x="432118" y="287185"/>
                    <a:pt x="417430" y="309169"/>
                    <a:pt x="409295" y="334093"/>
                  </a:cubicBezTo>
                  <a:close/>
                  <a:moveTo>
                    <a:pt x="613385" y="379162"/>
                  </a:moveTo>
                  <a:lnTo>
                    <a:pt x="613385" y="463630"/>
                  </a:lnTo>
                  <a:cubicBezTo>
                    <a:pt x="598184" y="458430"/>
                    <a:pt x="582170" y="454982"/>
                    <a:pt x="565596" y="453534"/>
                  </a:cubicBezTo>
                  <a:lnTo>
                    <a:pt x="565596" y="315972"/>
                  </a:lnTo>
                  <a:cubicBezTo>
                    <a:pt x="593142" y="323787"/>
                    <a:pt x="613385" y="349148"/>
                    <a:pt x="613385" y="379162"/>
                  </a:cubicBezTo>
                  <a:close/>
                  <a:moveTo>
                    <a:pt x="482008" y="379162"/>
                  </a:moveTo>
                  <a:cubicBezTo>
                    <a:pt x="482008" y="345903"/>
                    <a:pt x="506856" y="318356"/>
                    <a:pt x="538965" y="314071"/>
                  </a:cubicBezTo>
                  <a:lnTo>
                    <a:pt x="538965" y="452930"/>
                  </a:lnTo>
                  <a:cubicBezTo>
                    <a:pt x="519451" y="453770"/>
                    <a:pt x="500275" y="457411"/>
                    <a:pt x="482008" y="463651"/>
                  </a:cubicBezTo>
                  <a:close/>
                  <a:moveTo>
                    <a:pt x="516773" y="882351"/>
                  </a:moveTo>
                  <a:lnTo>
                    <a:pt x="85071" y="882351"/>
                  </a:lnTo>
                  <a:cubicBezTo>
                    <a:pt x="72831" y="882351"/>
                    <a:pt x="62879" y="872400"/>
                    <a:pt x="62879" y="860159"/>
                  </a:cubicBezTo>
                  <a:lnTo>
                    <a:pt x="62879" y="819326"/>
                  </a:lnTo>
                  <a:lnTo>
                    <a:pt x="426667" y="819326"/>
                  </a:lnTo>
                  <a:cubicBezTo>
                    <a:pt x="459220" y="843467"/>
                    <a:pt x="498326" y="857357"/>
                    <a:pt x="538965" y="859097"/>
                  </a:cubicBezTo>
                  <a:lnTo>
                    <a:pt x="538965" y="860159"/>
                  </a:lnTo>
                  <a:cubicBezTo>
                    <a:pt x="538965" y="872400"/>
                    <a:pt x="529015" y="882351"/>
                    <a:pt x="516773" y="882351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1" name="任意多边形: 形状 320"/>
            <p:cNvSpPr/>
            <p:nvPr/>
          </p:nvSpPr>
          <p:spPr>
            <a:xfrm>
              <a:off x="2575981" y="4116961"/>
              <a:ext cx="115445" cy="173586"/>
            </a:xfrm>
            <a:custGeom>
              <a:avLst/>
              <a:gdLst>
                <a:gd name="connsiteX0" fmla="*/ 57718 w 115445"/>
                <a:gd name="connsiteY0" fmla="*/ 173587 h 173586"/>
                <a:gd name="connsiteX1" fmla="*/ 96492 w 115445"/>
                <a:gd name="connsiteY1" fmla="*/ 134813 h 173586"/>
                <a:gd name="connsiteX2" fmla="*/ 96492 w 115445"/>
                <a:gd name="connsiteY2" fmla="*/ 100464 h 173586"/>
                <a:gd name="connsiteX3" fmla="*/ 115445 w 115445"/>
                <a:gd name="connsiteY3" fmla="*/ 57717 h 173586"/>
                <a:gd name="connsiteX4" fmla="*/ 96222 w 115445"/>
                <a:gd name="connsiteY4" fmla="*/ 14705 h 173586"/>
                <a:gd name="connsiteX5" fmla="*/ 51199 w 115445"/>
                <a:gd name="connsiteY5" fmla="*/ 350 h 173586"/>
                <a:gd name="connsiteX6" fmla="*/ 358 w 115445"/>
                <a:gd name="connsiteY6" fmla="*/ 51142 h 173586"/>
                <a:gd name="connsiteX7" fmla="*/ 18944 w 115445"/>
                <a:gd name="connsiteY7" fmla="*/ 100456 h 173586"/>
                <a:gd name="connsiteX8" fmla="*/ 18944 w 115445"/>
                <a:gd name="connsiteY8" fmla="*/ 134813 h 173586"/>
                <a:gd name="connsiteX9" fmla="*/ 57718 w 115445"/>
                <a:gd name="connsiteY9" fmla="*/ 173587 h 173586"/>
                <a:gd name="connsiteX10" fmla="*/ 26830 w 115445"/>
                <a:gd name="connsiteY10" fmla="*/ 54090 h 173586"/>
                <a:gd name="connsiteX11" fmla="*/ 54127 w 115445"/>
                <a:gd name="connsiteY11" fmla="*/ 26822 h 173586"/>
                <a:gd name="connsiteX12" fmla="*/ 57739 w 115445"/>
                <a:gd name="connsiteY12" fmla="*/ 26619 h 173586"/>
                <a:gd name="connsiteX13" fmla="*/ 78454 w 115445"/>
                <a:gd name="connsiteY13" fmla="*/ 34539 h 173586"/>
                <a:gd name="connsiteX14" fmla="*/ 88815 w 115445"/>
                <a:gd name="connsiteY14" fmla="*/ 57717 h 173586"/>
                <a:gd name="connsiteX15" fmla="*/ 75534 w 115445"/>
                <a:gd name="connsiteY15" fmla="*/ 83189 h 173586"/>
                <a:gd name="connsiteX16" fmla="*/ 69862 w 115445"/>
                <a:gd name="connsiteY16" fmla="*/ 94097 h 173586"/>
                <a:gd name="connsiteX17" fmla="*/ 69862 w 115445"/>
                <a:gd name="connsiteY17" fmla="*/ 134820 h 173586"/>
                <a:gd name="connsiteX18" fmla="*/ 57718 w 115445"/>
                <a:gd name="connsiteY18" fmla="*/ 146962 h 173586"/>
                <a:gd name="connsiteX19" fmla="*/ 45575 w 115445"/>
                <a:gd name="connsiteY19" fmla="*/ 134820 h 173586"/>
                <a:gd name="connsiteX20" fmla="*/ 45575 w 115445"/>
                <a:gd name="connsiteY20" fmla="*/ 94097 h 173586"/>
                <a:gd name="connsiteX21" fmla="*/ 39910 w 115445"/>
                <a:gd name="connsiteY21" fmla="*/ 83196 h 173586"/>
                <a:gd name="connsiteX22" fmla="*/ 26830 w 115445"/>
                <a:gd name="connsiteY22" fmla="*/ 54090 h 17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45" h="173586">
                  <a:moveTo>
                    <a:pt x="57718" y="173587"/>
                  </a:moveTo>
                  <a:cubicBezTo>
                    <a:pt x="79099" y="173587"/>
                    <a:pt x="96492" y="156194"/>
                    <a:pt x="96492" y="134813"/>
                  </a:cubicBezTo>
                  <a:lnTo>
                    <a:pt x="96492" y="100464"/>
                  </a:lnTo>
                  <a:cubicBezTo>
                    <a:pt x="108468" y="89589"/>
                    <a:pt x="115445" y="74076"/>
                    <a:pt x="115445" y="57717"/>
                  </a:cubicBezTo>
                  <a:cubicBezTo>
                    <a:pt x="115445" y="41323"/>
                    <a:pt x="108433" y="25648"/>
                    <a:pt x="96222" y="14705"/>
                  </a:cubicBezTo>
                  <a:cubicBezTo>
                    <a:pt x="84009" y="3769"/>
                    <a:pt x="67600" y="-1452"/>
                    <a:pt x="51199" y="350"/>
                  </a:cubicBezTo>
                  <a:cubicBezTo>
                    <a:pt x="24693" y="3277"/>
                    <a:pt x="3312" y="24636"/>
                    <a:pt x="358" y="51142"/>
                  </a:cubicBezTo>
                  <a:cubicBezTo>
                    <a:pt x="-1715" y="69784"/>
                    <a:pt x="5310" y="88084"/>
                    <a:pt x="18944" y="100456"/>
                  </a:cubicBezTo>
                  <a:lnTo>
                    <a:pt x="18944" y="134813"/>
                  </a:lnTo>
                  <a:cubicBezTo>
                    <a:pt x="18944" y="156194"/>
                    <a:pt x="36338" y="173587"/>
                    <a:pt x="57718" y="173587"/>
                  </a:cubicBezTo>
                  <a:close/>
                  <a:moveTo>
                    <a:pt x="26830" y="54090"/>
                  </a:moveTo>
                  <a:cubicBezTo>
                    <a:pt x="28411" y="39858"/>
                    <a:pt x="39895" y="28395"/>
                    <a:pt x="54127" y="26822"/>
                  </a:cubicBezTo>
                  <a:cubicBezTo>
                    <a:pt x="55339" y="26689"/>
                    <a:pt x="56539" y="26619"/>
                    <a:pt x="57739" y="26619"/>
                  </a:cubicBezTo>
                  <a:cubicBezTo>
                    <a:pt x="65430" y="26619"/>
                    <a:pt x="72677" y="29373"/>
                    <a:pt x="78454" y="34539"/>
                  </a:cubicBezTo>
                  <a:cubicBezTo>
                    <a:pt x="85035" y="40441"/>
                    <a:pt x="88815" y="48888"/>
                    <a:pt x="88815" y="57717"/>
                  </a:cubicBezTo>
                  <a:cubicBezTo>
                    <a:pt x="88815" y="67834"/>
                    <a:pt x="83850" y="77363"/>
                    <a:pt x="75534" y="83189"/>
                  </a:cubicBezTo>
                  <a:cubicBezTo>
                    <a:pt x="71976" y="85685"/>
                    <a:pt x="69862" y="89756"/>
                    <a:pt x="69862" y="94097"/>
                  </a:cubicBezTo>
                  <a:lnTo>
                    <a:pt x="69862" y="134820"/>
                  </a:lnTo>
                  <a:cubicBezTo>
                    <a:pt x="69862" y="141511"/>
                    <a:pt x="64417" y="146962"/>
                    <a:pt x="57718" y="146962"/>
                  </a:cubicBezTo>
                  <a:cubicBezTo>
                    <a:pt x="51025" y="146962"/>
                    <a:pt x="45575" y="141511"/>
                    <a:pt x="45575" y="134820"/>
                  </a:cubicBezTo>
                  <a:lnTo>
                    <a:pt x="45575" y="94097"/>
                  </a:lnTo>
                  <a:cubicBezTo>
                    <a:pt x="45575" y="89756"/>
                    <a:pt x="43460" y="85685"/>
                    <a:pt x="39910" y="83196"/>
                  </a:cubicBezTo>
                  <a:cubicBezTo>
                    <a:pt x="30429" y="76544"/>
                    <a:pt x="25533" y="65665"/>
                    <a:pt x="26830" y="5409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79385" y="3564255"/>
            <a:ext cx="854710" cy="854710"/>
            <a:chOff x="12273" y="5742"/>
            <a:chExt cx="1346" cy="1346"/>
          </a:xfrm>
        </p:grpSpPr>
        <p:sp>
          <p:nvSpPr>
            <p:cNvPr id="9" name="椭圆 8"/>
            <p:cNvSpPr/>
            <p:nvPr/>
          </p:nvSpPr>
          <p:spPr>
            <a:xfrm>
              <a:off x="12273" y="5742"/>
              <a:ext cx="1346" cy="134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25" name="图形 78"/>
            <p:cNvGrpSpPr/>
            <p:nvPr/>
          </p:nvGrpSpPr>
          <p:grpSpPr>
            <a:xfrm>
              <a:off x="12662" y="6109"/>
              <a:ext cx="622" cy="622"/>
              <a:chOff x="3271172" y="4567964"/>
              <a:chExt cx="908981" cy="908981"/>
            </a:xfrm>
            <a:solidFill>
              <a:schemeClr val="bg1"/>
            </a:solidFill>
          </p:grpSpPr>
          <p:sp>
            <p:nvSpPr>
              <p:cNvPr id="426" name="任意多边形: 形状 425"/>
              <p:cNvSpPr/>
              <p:nvPr/>
            </p:nvSpPr>
            <p:spPr>
              <a:xfrm>
                <a:off x="3637651" y="4615600"/>
                <a:ext cx="96160" cy="26630"/>
              </a:xfrm>
              <a:custGeom>
                <a:avLst/>
                <a:gdLst>
                  <a:gd name="connsiteX0" fmla="*/ 13315 w 96160"/>
                  <a:gd name="connsiteY0" fmla="*/ 26630 h 26630"/>
                  <a:gd name="connsiteX1" fmla="*/ 82845 w 96160"/>
                  <a:gd name="connsiteY1" fmla="*/ 26630 h 26630"/>
                  <a:gd name="connsiteX2" fmla="*/ 96160 w 96160"/>
                  <a:gd name="connsiteY2" fmla="*/ 13315 h 26630"/>
                  <a:gd name="connsiteX3" fmla="*/ 82845 w 96160"/>
                  <a:gd name="connsiteY3" fmla="*/ 0 h 26630"/>
                  <a:gd name="connsiteX4" fmla="*/ 13315 w 96160"/>
                  <a:gd name="connsiteY4" fmla="*/ 0 h 26630"/>
                  <a:gd name="connsiteX5" fmla="*/ 0 w 96160"/>
                  <a:gd name="connsiteY5" fmla="*/ 13315 h 26630"/>
                  <a:gd name="connsiteX6" fmla="*/ 13315 w 96160"/>
                  <a:gd name="connsiteY6" fmla="*/ 26630 h 2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160" h="26630">
                    <a:moveTo>
                      <a:pt x="13315" y="26630"/>
                    </a:moveTo>
                    <a:lnTo>
                      <a:pt x="82845" y="26630"/>
                    </a:lnTo>
                    <a:cubicBezTo>
                      <a:pt x="90195" y="26630"/>
                      <a:pt x="96160" y="20673"/>
                      <a:pt x="96160" y="13315"/>
                    </a:cubicBezTo>
                    <a:cubicBezTo>
                      <a:pt x="96160" y="5964"/>
                      <a:pt x="90195" y="0"/>
                      <a:pt x="82845" y="0"/>
                    </a:cubicBezTo>
                    <a:lnTo>
                      <a:pt x="13315" y="0"/>
                    </a:lnTo>
                    <a:cubicBezTo>
                      <a:pt x="5956" y="0"/>
                      <a:pt x="0" y="5964"/>
                      <a:pt x="0" y="13315"/>
                    </a:cubicBezTo>
                    <a:cubicBezTo>
                      <a:pt x="0" y="20673"/>
                      <a:pt x="5956" y="26630"/>
                      <a:pt x="13315" y="26630"/>
                    </a:cubicBezTo>
                    <a:close/>
                  </a:path>
                </a:pathLst>
              </a:custGeom>
              <a:grpFill/>
              <a:ln w="17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3271172" y="4567964"/>
                <a:ext cx="829118" cy="908981"/>
              </a:xfrm>
              <a:custGeom>
                <a:avLst/>
                <a:gdLst>
                  <a:gd name="connsiteX0" fmla="*/ 815803 w 829118"/>
                  <a:gd name="connsiteY0" fmla="*/ 387332 h 908981"/>
                  <a:gd name="connsiteX1" fmla="*/ 829119 w 829118"/>
                  <a:gd name="connsiteY1" fmla="*/ 374017 h 908981"/>
                  <a:gd name="connsiteX2" fmla="*/ 829119 w 829118"/>
                  <a:gd name="connsiteY2" fmla="*/ 224437 h 908981"/>
                  <a:gd name="connsiteX3" fmla="*/ 789173 w 829118"/>
                  <a:gd name="connsiteY3" fmla="*/ 184491 h 908981"/>
                  <a:gd name="connsiteX4" fmla="*/ 715482 w 829118"/>
                  <a:gd name="connsiteY4" fmla="*/ 184491 h 908981"/>
                  <a:gd name="connsiteX5" fmla="*/ 715482 w 829118"/>
                  <a:gd name="connsiteY5" fmla="*/ 163333 h 908981"/>
                  <a:gd name="connsiteX6" fmla="*/ 684413 w 829118"/>
                  <a:gd name="connsiteY6" fmla="*/ 132264 h 908981"/>
                  <a:gd name="connsiteX7" fmla="*/ 679233 w 829118"/>
                  <a:gd name="connsiteY7" fmla="*/ 132264 h 908981"/>
                  <a:gd name="connsiteX8" fmla="*/ 679233 w 829118"/>
                  <a:gd name="connsiteY8" fmla="*/ 48822 h 908981"/>
                  <a:gd name="connsiteX9" fmla="*/ 630410 w 829118"/>
                  <a:gd name="connsiteY9" fmla="*/ 0 h 908981"/>
                  <a:gd name="connsiteX10" fmla="*/ 198708 w 829118"/>
                  <a:gd name="connsiteY10" fmla="*/ 0 h 908981"/>
                  <a:gd name="connsiteX11" fmla="*/ 149886 w 829118"/>
                  <a:gd name="connsiteY11" fmla="*/ 48822 h 908981"/>
                  <a:gd name="connsiteX12" fmla="*/ 149886 w 829118"/>
                  <a:gd name="connsiteY12" fmla="*/ 132264 h 908981"/>
                  <a:gd name="connsiteX13" fmla="*/ 144705 w 829118"/>
                  <a:gd name="connsiteY13" fmla="*/ 132264 h 908981"/>
                  <a:gd name="connsiteX14" fmla="*/ 113636 w 829118"/>
                  <a:gd name="connsiteY14" fmla="*/ 163333 h 908981"/>
                  <a:gd name="connsiteX15" fmla="*/ 113636 w 829118"/>
                  <a:gd name="connsiteY15" fmla="*/ 303585 h 908981"/>
                  <a:gd name="connsiteX16" fmla="*/ 144705 w 829118"/>
                  <a:gd name="connsiteY16" fmla="*/ 334654 h 908981"/>
                  <a:gd name="connsiteX17" fmla="*/ 149886 w 829118"/>
                  <a:gd name="connsiteY17" fmla="*/ 334654 h 908981"/>
                  <a:gd name="connsiteX18" fmla="*/ 149886 w 829118"/>
                  <a:gd name="connsiteY18" fmla="*/ 344238 h 908981"/>
                  <a:gd name="connsiteX19" fmla="*/ 39945 w 829118"/>
                  <a:gd name="connsiteY19" fmla="*/ 344238 h 908981"/>
                  <a:gd name="connsiteX20" fmla="*/ 0 w 829118"/>
                  <a:gd name="connsiteY20" fmla="*/ 384183 h 908981"/>
                  <a:gd name="connsiteX21" fmla="*/ 0 w 829118"/>
                  <a:gd name="connsiteY21" fmla="*/ 643337 h 908981"/>
                  <a:gd name="connsiteX22" fmla="*/ 39945 w 829118"/>
                  <a:gd name="connsiteY22" fmla="*/ 683282 h 908981"/>
                  <a:gd name="connsiteX23" fmla="*/ 149886 w 829118"/>
                  <a:gd name="connsiteY23" fmla="*/ 683282 h 908981"/>
                  <a:gd name="connsiteX24" fmla="*/ 149886 w 829118"/>
                  <a:gd name="connsiteY24" fmla="*/ 860159 h 908981"/>
                  <a:gd name="connsiteX25" fmla="*/ 198708 w 829118"/>
                  <a:gd name="connsiteY25" fmla="*/ 908981 h 908981"/>
                  <a:gd name="connsiteX26" fmla="*/ 630410 w 829118"/>
                  <a:gd name="connsiteY26" fmla="*/ 908981 h 908981"/>
                  <a:gd name="connsiteX27" fmla="*/ 679233 w 829118"/>
                  <a:gd name="connsiteY27" fmla="*/ 860159 h 908981"/>
                  <a:gd name="connsiteX28" fmla="*/ 679233 w 829118"/>
                  <a:gd name="connsiteY28" fmla="*/ 742680 h 908981"/>
                  <a:gd name="connsiteX29" fmla="*/ 665917 w 829118"/>
                  <a:gd name="connsiteY29" fmla="*/ 729365 h 908981"/>
                  <a:gd name="connsiteX30" fmla="*/ 652602 w 829118"/>
                  <a:gd name="connsiteY30" fmla="*/ 742680 h 908981"/>
                  <a:gd name="connsiteX31" fmla="*/ 652602 w 829118"/>
                  <a:gd name="connsiteY31" fmla="*/ 792695 h 908981"/>
                  <a:gd name="connsiteX32" fmla="*/ 176516 w 829118"/>
                  <a:gd name="connsiteY32" fmla="*/ 792695 h 908981"/>
                  <a:gd name="connsiteX33" fmla="*/ 176516 w 829118"/>
                  <a:gd name="connsiteY33" fmla="*/ 683282 h 908981"/>
                  <a:gd name="connsiteX34" fmla="*/ 199152 w 829118"/>
                  <a:gd name="connsiteY34" fmla="*/ 683282 h 908981"/>
                  <a:gd name="connsiteX35" fmla="*/ 212467 w 829118"/>
                  <a:gd name="connsiteY35" fmla="*/ 669967 h 908981"/>
                  <a:gd name="connsiteX36" fmla="*/ 199152 w 829118"/>
                  <a:gd name="connsiteY36" fmla="*/ 656652 h 908981"/>
                  <a:gd name="connsiteX37" fmla="*/ 39945 w 829118"/>
                  <a:gd name="connsiteY37" fmla="*/ 656652 h 908981"/>
                  <a:gd name="connsiteX38" fmla="*/ 26630 w 829118"/>
                  <a:gd name="connsiteY38" fmla="*/ 643337 h 908981"/>
                  <a:gd name="connsiteX39" fmla="*/ 26630 w 829118"/>
                  <a:gd name="connsiteY39" fmla="*/ 384183 h 908981"/>
                  <a:gd name="connsiteX40" fmla="*/ 39945 w 829118"/>
                  <a:gd name="connsiteY40" fmla="*/ 370868 h 908981"/>
                  <a:gd name="connsiteX41" fmla="*/ 247996 w 829118"/>
                  <a:gd name="connsiteY41" fmla="*/ 370868 h 908981"/>
                  <a:gd name="connsiteX42" fmla="*/ 247996 w 829118"/>
                  <a:gd name="connsiteY42" fmla="*/ 483590 h 908981"/>
                  <a:gd name="connsiteX43" fmla="*/ 287941 w 829118"/>
                  <a:gd name="connsiteY43" fmla="*/ 523536 h 908981"/>
                  <a:gd name="connsiteX44" fmla="*/ 363212 w 829118"/>
                  <a:gd name="connsiteY44" fmla="*/ 523536 h 908981"/>
                  <a:gd name="connsiteX45" fmla="*/ 396839 w 829118"/>
                  <a:gd name="connsiteY45" fmla="*/ 567011 h 908981"/>
                  <a:gd name="connsiteX46" fmla="*/ 428435 w 829118"/>
                  <a:gd name="connsiteY46" fmla="*/ 582510 h 908981"/>
                  <a:gd name="connsiteX47" fmla="*/ 460031 w 829118"/>
                  <a:gd name="connsiteY47" fmla="*/ 567011 h 908981"/>
                  <a:gd name="connsiteX48" fmla="*/ 493660 w 829118"/>
                  <a:gd name="connsiteY48" fmla="*/ 523536 h 908981"/>
                  <a:gd name="connsiteX49" fmla="*/ 554486 w 829118"/>
                  <a:gd name="connsiteY49" fmla="*/ 523536 h 908981"/>
                  <a:gd name="connsiteX50" fmla="*/ 554486 w 829118"/>
                  <a:gd name="connsiteY50" fmla="*/ 643337 h 908981"/>
                  <a:gd name="connsiteX51" fmla="*/ 541170 w 829118"/>
                  <a:gd name="connsiteY51" fmla="*/ 656652 h 908981"/>
                  <a:gd name="connsiteX52" fmla="*/ 459366 w 829118"/>
                  <a:gd name="connsiteY52" fmla="*/ 656652 h 908981"/>
                  <a:gd name="connsiteX53" fmla="*/ 448832 w 829118"/>
                  <a:gd name="connsiteY53" fmla="*/ 661818 h 908981"/>
                  <a:gd name="connsiteX54" fmla="*/ 411202 w 829118"/>
                  <a:gd name="connsiteY54" fmla="*/ 710461 h 908981"/>
                  <a:gd name="connsiteX55" fmla="*/ 400676 w 829118"/>
                  <a:gd name="connsiteY55" fmla="*/ 715627 h 908981"/>
                  <a:gd name="connsiteX56" fmla="*/ 390141 w 829118"/>
                  <a:gd name="connsiteY56" fmla="*/ 710461 h 908981"/>
                  <a:gd name="connsiteX57" fmla="*/ 352520 w 829118"/>
                  <a:gd name="connsiteY57" fmla="*/ 661818 h 908981"/>
                  <a:gd name="connsiteX58" fmla="*/ 341985 w 829118"/>
                  <a:gd name="connsiteY58" fmla="*/ 656652 h 908981"/>
                  <a:gd name="connsiteX59" fmla="*/ 257135 w 829118"/>
                  <a:gd name="connsiteY59" fmla="*/ 656652 h 908981"/>
                  <a:gd name="connsiteX60" fmla="*/ 243820 w 829118"/>
                  <a:gd name="connsiteY60" fmla="*/ 669967 h 908981"/>
                  <a:gd name="connsiteX61" fmla="*/ 257135 w 829118"/>
                  <a:gd name="connsiteY61" fmla="*/ 683282 h 908981"/>
                  <a:gd name="connsiteX62" fmla="*/ 335451 w 829118"/>
                  <a:gd name="connsiteY62" fmla="*/ 683282 h 908981"/>
                  <a:gd name="connsiteX63" fmla="*/ 369080 w 829118"/>
                  <a:gd name="connsiteY63" fmla="*/ 726750 h 908981"/>
                  <a:gd name="connsiteX64" fmla="*/ 400676 w 829118"/>
                  <a:gd name="connsiteY64" fmla="*/ 742258 h 908981"/>
                  <a:gd name="connsiteX65" fmla="*/ 432270 w 829118"/>
                  <a:gd name="connsiteY65" fmla="*/ 726750 h 908981"/>
                  <a:gd name="connsiteX66" fmla="*/ 465899 w 829118"/>
                  <a:gd name="connsiteY66" fmla="*/ 683282 h 908981"/>
                  <a:gd name="connsiteX67" fmla="*/ 541163 w 829118"/>
                  <a:gd name="connsiteY67" fmla="*/ 683282 h 908981"/>
                  <a:gd name="connsiteX68" fmla="*/ 581109 w 829118"/>
                  <a:gd name="connsiteY68" fmla="*/ 643337 h 908981"/>
                  <a:gd name="connsiteX69" fmla="*/ 581109 w 829118"/>
                  <a:gd name="connsiteY69" fmla="*/ 523536 h 908981"/>
                  <a:gd name="connsiteX70" fmla="*/ 652595 w 829118"/>
                  <a:gd name="connsiteY70" fmla="*/ 523536 h 908981"/>
                  <a:gd name="connsiteX71" fmla="*/ 652595 w 829118"/>
                  <a:gd name="connsiteY71" fmla="*/ 684697 h 908981"/>
                  <a:gd name="connsiteX72" fmla="*/ 665910 w 829118"/>
                  <a:gd name="connsiteY72" fmla="*/ 698012 h 908981"/>
                  <a:gd name="connsiteX73" fmla="*/ 679225 w 829118"/>
                  <a:gd name="connsiteY73" fmla="*/ 684697 h 908981"/>
                  <a:gd name="connsiteX74" fmla="*/ 679225 w 829118"/>
                  <a:gd name="connsiteY74" fmla="*/ 523536 h 908981"/>
                  <a:gd name="connsiteX75" fmla="*/ 789166 w 829118"/>
                  <a:gd name="connsiteY75" fmla="*/ 523536 h 908981"/>
                  <a:gd name="connsiteX76" fmla="*/ 829111 w 829118"/>
                  <a:gd name="connsiteY76" fmla="*/ 483590 h 908981"/>
                  <a:gd name="connsiteX77" fmla="*/ 829111 w 829118"/>
                  <a:gd name="connsiteY77" fmla="*/ 431993 h 908981"/>
                  <a:gd name="connsiteX78" fmla="*/ 815796 w 829118"/>
                  <a:gd name="connsiteY78" fmla="*/ 418678 h 908981"/>
                  <a:gd name="connsiteX79" fmla="*/ 802481 w 829118"/>
                  <a:gd name="connsiteY79" fmla="*/ 431993 h 908981"/>
                  <a:gd name="connsiteX80" fmla="*/ 802481 w 829118"/>
                  <a:gd name="connsiteY80" fmla="*/ 483590 h 908981"/>
                  <a:gd name="connsiteX81" fmla="*/ 789166 w 829118"/>
                  <a:gd name="connsiteY81" fmla="*/ 496905 h 908981"/>
                  <a:gd name="connsiteX82" fmla="*/ 487127 w 829118"/>
                  <a:gd name="connsiteY82" fmla="*/ 496905 h 908981"/>
                  <a:gd name="connsiteX83" fmla="*/ 476592 w 829118"/>
                  <a:gd name="connsiteY83" fmla="*/ 502079 h 908981"/>
                  <a:gd name="connsiteX84" fmla="*/ 438970 w 829118"/>
                  <a:gd name="connsiteY84" fmla="*/ 550713 h 908981"/>
                  <a:gd name="connsiteX85" fmla="*/ 428435 w 829118"/>
                  <a:gd name="connsiteY85" fmla="*/ 555886 h 908981"/>
                  <a:gd name="connsiteX86" fmla="*/ 417902 w 829118"/>
                  <a:gd name="connsiteY86" fmla="*/ 550713 h 908981"/>
                  <a:gd name="connsiteX87" fmla="*/ 380279 w 829118"/>
                  <a:gd name="connsiteY87" fmla="*/ 502079 h 908981"/>
                  <a:gd name="connsiteX88" fmla="*/ 369746 w 829118"/>
                  <a:gd name="connsiteY88" fmla="*/ 496905 h 908981"/>
                  <a:gd name="connsiteX89" fmla="*/ 287941 w 829118"/>
                  <a:gd name="connsiteY89" fmla="*/ 496905 h 908981"/>
                  <a:gd name="connsiteX90" fmla="*/ 274626 w 829118"/>
                  <a:gd name="connsiteY90" fmla="*/ 483590 h 908981"/>
                  <a:gd name="connsiteX91" fmla="*/ 274626 w 829118"/>
                  <a:gd name="connsiteY91" fmla="*/ 224437 h 908981"/>
                  <a:gd name="connsiteX92" fmla="*/ 287941 w 829118"/>
                  <a:gd name="connsiteY92" fmla="*/ 211121 h 908981"/>
                  <a:gd name="connsiteX93" fmla="*/ 789166 w 829118"/>
                  <a:gd name="connsiteY93" fmla="*/ 211121 h 908981"/>
                  <a:gd name="connsiteX94" fmla="*/ 802481 w 829118"/>
                  <a:gd name="connsiteY94" fmla="*/ 224437 h 908981"/>
                  <a:gd name="connsiteX95" fmla="*/ 802481 w 829118"/>
                  <a:gd name="connsiteY95" fmla="*/ 374017 h 908981"/>
                  <a:gd name="connsiteX96" fmla="*/ 815803 w 829118"/>
                  <a:gd name="connsiteY96" fmla="*/ 387332 h 908981"/>
                  <a:gd name="connsiteX97" fmla="*/ 652602 w 829118"/>
                  <a:gd name="connsiteY97" fmla="*/ 819326 h 908981"/>
                  <a:gd name="connsiteX98" fmla="*/ 652602 w 829118"/>
                  <a:gd name="connsiteY98" fmla="*/ 860159 h 908981"/>
                  <a:gd name="connsiteX99" fmla="*/ 630410 w 829118"/>
                  <a:gd name="connsiteY99" fmla="*/ 882351 h 908981"/>
                  <a:gd name="connsiteX100" fmla="*/ 198708 w 829118"/>
                  <a:gd name="connsiteY100" fmla="*/ 882351 h 908981"/>
                  <a:gd name="connsiteX101" fmla="*/ 176516 w 829118"/>
                  <a:gd name="connsiteY101" fmla="*/ 860159 h 908981"/>
                  <a:gd name="connsiteX102" fmla="*/ 176516 w 829118"/>
                  <a:gd name="connsiteY102" fmla="*/ 819326 h 908981"/>
                  <a:gd name="connsiteX103" fmla="*/ 684413 w 829118"/>
                  <a:gd name="connsiteY103" fmla="*/ 158894 h 908981"/>
                  <a:gd name="connsiteX104" fmla="*/ 688851 w 829118"/>
                  <a:gd name="connsiteY104" fmla="*/ 163333 h 908981"/>
                  <a:gd name="connsiteX105" fmla="*/ 688851 w 829118"/>
                  <a:gd name="connsiteY105" fmla="*/ 184491 h 908981"/>
                  <a:gd name="connsiteX106" fmla="*/ 679233 w 829118"/>
                  <a:gd name="connsiteY106" fmla="*/ 184491 h 908981"/>
                  <a:gd name="connsiteX107" fmla="*/ 679233 w 829118"/>
                  <a:gd name="connsiteY107" fmla="*/ 158894 h 908981"/>
                  <a:gd name="connsiteX108" fmla="*/ 198708 w 829118"/>
                  <a:gd name="connsiteY108" fmla="*/ 26630 h 908981"/>
                  <a:gd name="connsiteX109" fmla="*/ 630410 w 829118"/>
                  <a:gd name="connsiteY109" fmla="*/ 26630 h 908981"/>
                  <a:gd name="connsiteX110" fmla="*/ 652602 w 829118"/>
                  <a:gd name="connsiteY110" fmla="*/ 48822 h 908981"/>
                  <a:gd name="connsiteX111" fmla="*/ 652602 w 829118"/>
                  <a:gd name="connsiteY111" fmla="*/ 89655 h 908981"/>
                  <a:gd name="connsiteX112" fmla="*/ 176516 w 829118"/>
                  <a:gd name="connsiteY112" fmla="*/ 89655 h 908981"/>
                  <a:gd name="connsiteX113" fmla="*/ 176516 w 829118"/>
                  <a:gd name="connsiteY113" fmla="*/ 48822 h 908981"/>
                  <a:gd name="connsiteX114" fmla="*/ 198708 w 829118"/>
                  <a:gd name="connsiteY114" fmla="*/ 26630 h 908981"/>
                  <a:gd name="connsiteX115" fmla="*/ 144705 w 829118"/>
                  <a:gd name="connsiteY115" fmla="*/ 308024 h 908981"/>
                  <a:gd name="connsiteX116" fmla="*/ 140267 w 829118"/>
                  <a:gd name="connsiteY116" fmla="*/ 303585 h 908981"/>
                  <a:gd name="connsiteX117" fmla="*/ 140267 w 829118"/>
                  <a:gd name="connsiteY117" fmla="*/ 163333 h 908981"/>
                  <a:gd name="connsiteX118" fmla="*/ 144705 w 829118"/>
                  <a:gd name="connsiteY118" fmla="*/ 158894 h 908981"/>
                  <a:gd name="connsiteX119" fmla="*/ 149886 w 829118"/>
                  <a:gd name="connsiteY119" fmla="*/ 158894 h 908981"/>
                  <a:gd name="connsiteX120" fmla="*/ 149886 w 829118"/>
                  <a:gd name="connsiteY120" fmla="*/ 308024 h 908981"/>
                  <a:gd name="connsiteX121" fmla="*/ 247996 w 829118"/>
                  <a:gd name="connsiteY121" fmla="*/ 224437 h 908981"/>
                  <a:gd name="connsiteX122" fmla="*/ 247996 w 829118"/>
                  <a:gd name="connsiteY122" fmla="*/ 344238 h 908981"/>
                  <a:gd name="connsiteX123" fmla="*/ 176516 w 829118"/>
                  <a:gd name="connsiteY123" fmla="*/ 344238 h 908981"/>
                  <a:gd name="connsiteX124" fmla="*/ 176516 w 829118"/>
                  <a:gd name="connsiteY124" fmla="*/ 116286 h 908981"/>
                  <a:gd name="connsiteX125" fmla="*/ 652602 w 829118"/>
                  <a:gd name="connsiteY125" fmla="*/ 116286 h 908981"/>
                  <a:gd name="connsiteX126" fmla="*/ 652602 w 829118"/>
                  <a:gd name="connsiteY126" fmla="*/ 184491 h 908981"/>
                  <a:gd name="connsiteX127" fmla="*/ 287941 w 829118"/>
                  <a:gd name="connsiteY127" fmla="*/ 184491 h 908981"/>
                  <a:gd name="connsiteX128" fmla="*/ 247996 w 829118"/>
                  <a:gd name="connsiteY128" fmla="*/ 224437 h 908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829118" h="908981">
                    <a:moveTo>
                      <a:pt x="815803" y="387332"/>
                    </a:moveTo>
                    <a:cubicBezTo>
                      <a:pt x="823153" y="387332"/>
                      <a:pt x="829119" y="381369"/>
                      <a:pt x="829119" y="374017"/>
                    </a:cubicBezTo>
                    <a:lnTo>
                      <a:pt x="829119" y="224437"/>
                    </a:lnTo>
                    <a:cubicBezTo>
                      <a:pt x="829119" y="202412"/>
                      <a:pt x="811198" y="184491"/>
                      <a:pt x="789173" y="184491"/>
                    </a:cubicBezTo>
                    <a:lnTo>
                      <a:pt x="715482" y="184491"/>
                    </a:lnTo>
                    <a:lnTo>
                      <a:pt x="715482" y="163333"/>
                    </a:lnTo>
                    <a:cubicBezTo>
                      <a:pt x="715482" y="146203"/>
                      <a:pt x="701542" y="132264"/>
                      <a:pt x="684413" y="132264"/>
                    </a:cubicBezTo>
                    <a:lnTo>
                      <a:pt x="679233" y="132264"/>
                    </a:lnTo>
                    <a:lnTo>
                      <a:pt x="679233" y="48822"/>
                    </a:lnTo>
                    <a:cubicBezTo>
                      <a:pt x="679233" y="21901"/>
                      <a:pt x="657332" y="0"/>
                      <a:pt x="630410" y="0"/>
                    </a:cubicBezTo>
                    <a:lnTo>
                      <a:pt x="198708" y="0"/>
                    </a:lnTo>
                    <a:cubicBezTo>
                      <a:pt x="171786" y="0"/>
                      <a:pt x="149886" y="21901"/>
                      <a:pt x="149886" y="48822"/>
                    </a:cubicBezTo>
                    <a:lnTo>
                      <a:pt x="149886" y="132264"/>
                    </a:lnTo>
                    <a:lnTo>
                      <a:pt x="144705" y="132264"/>
                    </a:lnTo>
                    <a:cubicBezTo>
                      <a:pt x="127576" y="132264"/>
                      <a:pt x="113636" y="146203"/>
                      <a:pt x="113636" y="163333"/>
                    </a:cubicBezTo>
                    <a:lnTo>
                      <a:pt x="113636" y="303585"/>
                    </a:lnTo>
                    <a:cubicBezTo>
                      <a:pt x="113636" y="320714"/>
                      <a:pt x="127576" y="334654"/>
                      <a:pt x="144705" y="334654"/>
                    </a:cubicBezTo>
                    <a:lnTo>
                      <a:pt x="149886" y="334654"/>
                    </a:lnTo>
                    <a:lnTo>
                      <a:pt x="149886" y="344238"/>
                    </a:lnTo>
                    <a:lnTo>
                      <a:pt x="39945" y="344238"/>
                    </a:lnTo>
                    <a:cubicBezTo>
                      <a:pt x="17920" y="344238"/>
                      <a:pt x="0" y="362158"/>
                      <a:pt x="0" y="384183"/>
                    </a:cubicBezTo>
                    <a:lnTo>
                      <a:pt x="0" y="643337"/>
                    </a:lnTo>
                    <a:cubicBezTo>
                      <a:pt x="0" y="665362"/>
                      <a:pt x="17920" y="683282"/>
                      <a:pt x="39945" y="683282"/>
                    </a:cubicBezTo>
                    <a:lnTo>
                      <a:pt x="149886" y="683282"/>
                    </a:lnTo>
                    <a:lnTo>
                      <a:pt x="149886" y="860159"/>
                    </a:lnTo>
                    <a:cubicBezTo>
                      <a:pt x="149886" y="887080"/>
                      <a:pt x="171786" y="908981"/>
                      <a:pt x="198708" y="908981"/>
                    </a:cubicBezTo>
                    <a:lnTo>
                      <a:pt x="630410" y="908981"/>
                    </a:lnTo>
                    <a:cubicBezTo>
                      <a:pt x="657332" y="908981"/>
                      <a:pt x="679233" y="887080"/>
                      <a:pt x="679233" y="860159"/>
                    </a:cubicBezTo>
                    <a:lnTo>
                      <a:pt x="679233" y="742680"/>
                    </a:lnTo>
                    <a:cubicBezTo>
                      <a:pt x="679233" y="735330"/>
                      <a:pt x="673267" y="729365"/>
                      <a:pt x="665917" y="729365"/>
                    </a:cubicBezTo>
                    <a:cubicBezTo>
                      <a:pt x="658559" y="729365"/>
                      <a:pt x="652602" y="735330"/>
                      <a:pt x="652602" y="742680"/>
                    </a:cubicBezTo>
                    <a:lnTo>
                      <a:pt x="652602" y="792695"/>
                    </a:lnTo>
                    <a:lnTo>
                      <a:pt x="176516" y="792695"/>
                    </a:lnTo>
                    <a:lnTo>
                      <a:pt x="176516" y="683282"/>
                    </a:lnTo>
                    <a:lnTo>
                      <a:pt x="199152" y="683282"/>
                    </a:lnTo>
                    <a:cubicBezTo>
                      <a:pt x="206502" y="683282"/>
                      <a:pt x="212467" y="677326"/>
                      <a:pt x="212467" y="669967"/>
                    </a:cubicBezTo>
                    <a:cubicBezTo>
                      <a:pt x="212467" y="662615"/>
                      <a:pt x="206502" y="656652"/>
                      <a:pt x="199152" y="656652"/>
                    </a:cubicBezTo>
                    <a:lnTo>
                      <a:pt x="39945" y="656652"/>
                    </a:lnTo>
                    <a:cubicBezTo>
                      <a:pt x="32601" y="656652"/>
                      <a:pt x="26630" y="650681"/>
                      <a:pt x="26630" y="643337"/>
                    </a:cubicBezTo>
                    <a:lnTo>
                      <a:pt x="26630" y="384183"/>
                    </a:lnTo>
                    <a:cubicBezTo>
                      <a:pt x="26630" y="376840"/>
                      <a:pt x="32601" y="370868"/>
                      <a:pt x="39945" y="370868"/>
                    </a:cubicBezTo>
                    <a:lnTo>
                      <a:pt x="247996" y="370868"/>
                    </a:lnTo>
                    <a:lnTo>
                      <a:pt x="247996" y="483590"/>
                    </a:lnTo>
                    <a:cubicBezTo>
                      <a:pt x="247996" y="505615"/>
                      <a:pt x="265914" y="523536"/>
                      <a:pt x="287941" y="523536"/>
                    </a:cubicBezTo>
                    <a:lnTo>
                      <a:pt x="363212" y="523536"/>
                    </a:lnTo>
                    <a:lnTo>
                      <a:pt x="396839" y="567011"/>
                    </a:lnTo>
                    <a:cubicBezTo>
                      <a:pt x="404461" y="576866"/>
                      <a:pt x="415981" y="582510"/>
                      <a:pt x="428435" y="582510"/>
                    </a:cubicBezTo>
                    <a:cubicBezTo>
                      <a:pt x="440898" y="582510"/>
                      <a:pt x="452410" y="576859"/>
                      <a:pt x="460031" y="567011"/>
                    </a:cubicBezTo>
                    <a:lnTo>
                      <a:pt x="493660" y="523536"/>
                    </a:lnTo>
                    <a:lnTo>
                      <a:pt x="554486" y="523536"/>
                    </a:lnTo>
                    <a:lnTo>
                      <a:pt x="554486" y="643337"/>
                    </a:lnTo>
                    <a:cubicBezTo>
                      <a:pt x="554486" y="650681"/>
                      <a:pt x="548515" y="656652"/>
                      <a:pt x="541170" y="656652"/>
                    </a:cubicBezTo>
                    <a:lnTo>
                      <a:pt x="459366" y="656652"/>
                    </a:lnTo>
                    <a:cubicBezTo>
                      <a:pt x="455247" y="656652"/>
                      <a:pt x="451355" y="658559"/>
                      <a:pt x="448832" y="661818"/>
                    </a:cubicBezTo>
                    <a:lnTo>
                      <a:pt x="411202" y="710461"/>
                    </a:lnTo>
                    <a:cubicBezTo>
                      <a:pt x="408665" y="713747"/>
                      <a:pt x="404829" y="715627"/>
                      <a:pt x="400676" y="715627"/>
                    </a:cubicBezTo>
                    <a:cubicBezTo>
                      <a:pt x="396522" y="715627"/>
                      <a:pt x="392687" y="713740"/>
                      <a:pt x="390141" y="710461"/>
                    </a:cubicBezTo>
                    <a:lnTo>
                      <a:pt x="352520" y="661818"/>
                    </a:lnTo>
                    <a:cubicBezTo>
                      <a:pt x="349995" y="658559"/>
                      <a:pt x="346103" y="656652"/>
                      <a:pt x="341985" y="656652"/>
                    </a:cubicBezTo>
                    <a:lnTo>
                      <a:pt x="257135" y="656652"/>
                    </a:lnTo>
                    <a:cubicBezTo>
                      <a:pt x="249776" y="656652"/>
                      <a:pt x="243820" y="662610"/>
                      <a:pt x="243820" y="669967"/>
                    </a:cubicBezTo>
                    <a:cubicBezTo>
                      <a:pt x="243820" y="677326"/>
                      <a:pt x="249776" y="683282"/>
                      <a:pt x="257135" y="683282"/>
                    </a:cubicBezTo>
                    <a:lnTo>
                      <a:pt x="335451" y="683282"/>
                    </a:lnTo>
                    <a:lnTo>
                      <a:pt x="369080" y="726750"/>
                    </a:lnTo>
                    <a:cubicBezTo>
                      <a:pt x="376702" y="736605"/>
                      <a:pt x="388213" y="742258"/>
                      <a:pt x="400676" y="742258"/>
                    </a:cubicBezTo>
                    <a:cubicBezTo>
                      <a:pt x="413130" y="742258"/>
                      <a:pt x="424649" y="736605"/>
                      <a:pt x="432270" y="726750"/>
                    </a:cubicBezTo>
                    <a:lnTo>
                      <a:pt x="465899" y="683282"/>
                    </a:lnTo>
                    <a:lnTo>
                      <a:pt x="541163" y="683282"/>
                    </a:lnTo>
                    <a:cubicBezTo>
                      <a:pt x="563190" y="683282"/>
                      <a:pt x="581109" y="665362"/>
                      <a:pt x="581109" y="643337"/>
                    </a:cubicBezTo>
                    <a:lnTo>
                      <a:pt x="581109" y="523536"/>
                    </a:lnTo>
                    <a:lnTo>
                      <a:pt x="652595" y="523536"/>
                    </a:lnTo>
                    <a:lnTo>
                      <a:pt x="652595" y="684697"/>
                    </a:lnTo>
                    <a:cubicBezTo>
                      <a:pt x="652595" y="692056"/>
                      <a:pt x="658551" y="698012"/>
                      <a:pt x="665910" y="698012"/>
                    </a:cubicBezTo>
                    <a:cubicBezTo>
                      <a:pt x="673267" y="698012"/>
                      <a:pt x="679225" y="692056"/>
                      <a:pt x="679225" y="684697"/>
                    </a:cubicBezTo>
                    <a:lnTo>
                      <a:pt x="679225" y="523536"/>
                    </a:lnTo>
                    <a:lnTo>
                      <a:pt x="789166" y="523536"/>
                    </a:lnTo>
                    <a:cubicBezTo>
                      <a:pt x="811191" y="523536"/>
                      <a:pt x="829111" y="505615"/>
                      <a:pt x="829111" y="483590"/>
                    </a:cubicBezTo>
                    <a:lnTo>
                      <a:pt x="829111" y="431993"/>
                    </a:lnTo>
                    <a:cubicBezTo>
                      <a:pt x="829111" y="424643"/>
                      <a:pt x="823153" y="418678"/>
                      <a:pt x="815796" y="418678"/>
                    </a:cubicBezTo>
                    <a:cubicBezTo>
                      <a:pt x="808437" y="418678"/>
                      <a:pt x="802481" y="424643"/>
                      <a:pt x="802481" y="431993"/>
                    </a:cubicBezTo>
                    <a:lnTo>
                      <a:pt x="802481" y="483590"/>
                    </a:lnTo>
                    <a:cubicBezTo>
                      <a:pt x="802481" y="490933"/>
                      <a:pt x="796509" y="496905"/>
                      <a:pt x="789166" y="496905"/>
                    </a:cubicBezTo>
                    <a:lnTo>
                      <a:pt x="487127" y="496905"/>
                    </a:lnTo>
                    <a:cubicBezTo>
                      <a:pt x="483008" y="496905"/>
                      <a:pt x="479116" y="498819"/>
                      <a:pt x="476592" y="502079"/>
                    </a:cubicBezTo>
                    <a:lnTo>
                      <a:pt x="438970" y="550713"/>
                    </a:lnTo>
                    <a:cubicBezTo>
                      <a:pt x="436425" y="554001"/>
                      <a:pt x="432590" y="555886"/>
                      <a:pt x="428435" y="555886"/>
                    </a:cubicBezTo>
                    <a:cubicBezTo>
                      <a:pt x="424281" y="555886"/>
                      <a:pt x="420446" y="554001"/>
                      <a:pt x="417902" y="550713"/>
                    </a:cubicBezTo>
                    <a:lnTo>
                      <a:pt x="380279" y="502079"/>
                    </a:lnTo>
                    <a:cubicBezTo>
                      <a:pt x="377754" y="498819"/>
                      <a:pt x="373872" y="496905"/>
                      <a:pt x="369746" y="496905"/>
                    </a:cubicBezTo>
                    <a:lnTo>
                      <a:pt x="287941" y="496905"/>
                    </a:lnTo>
                    <a:cubicBezTo>
                      <a:pt x="280596" y="496905"/>
                      <a:pt x="274626" y="490933"/>
                      <a:pt x="274626" y="483590"/>
                    </a:cubicBezTo>
                    <a:lnTo>
                      <a:pt x="274626" y="224437"/>
                    </a:lnTo>
                    <a:cubicBezTo>
                      <a:pt x="274626" y="217092"/>
                      <a:pt x="280596" y="211121"/>
                      <a:pt x="287941" y="211121"/>
                    </a:cubicBezTo>
                    <a:lnTo>
                      <a:pt x="789166" y="211121"/>
                    </a:lnTo>
                    <a:cubicBezTo>
                      <a:pt x="796509" y="211121"/>
                      <a:pt x="802481" y="217092"/>
                      <a:pt x="802481" y="224437"/>
                    </a:cubicBezTo>
                    <a:lnTo>
                      <a:pt x="802481" y="374017"/>
                    </a:lnTo>
                    <a:cubicBezTo>
                      <a:pt x="802488" y="381369"/>
                      <a:pt x="808445" y="387332"/>
                      <a:pt x="815803" y="387332"/>
                    </a:cubicBezTo>
                    <a:close/>
                    <a:moveTo>
                      <a:pt x="652602" y="819326"/>
                    </a:moveTo>
                    <a:lnTo>
                      <a:pt x="652602" y="860159"/>
                    </a:lnTo>
                    <a:cubicBezTo>
                      <a:pt x="652602" y="872400"/>
                      <a:pt x="642643" y="882351"/>
                      <a:pt x="630410" y="882351"/>
                    </a:cubicBezTo>
                    <a:lnTo>
                      <a:pt x="198708" y="882351"/>
                    </a:lnTo>
                    <a:cubicBezTo>
                      <a:pt x="186467" y="882351"/>
                      <a:pt x="176516" y="872400"/>
                      <a:pt x="176516" y="860159"/>
                    </a:cubicBezTo>
                    <a:lnTo>
                      <a:pt x="176516" y="819326"/>
                    </a:lnTo>
                    <a:close/>
                    <a:moveTo>
                      <a:pt x="684413" y="158894"/>
                    </a:moveTo>
                    <a:cubicBezTo>
                      <a:pt x="686861" y="158894"/>
                      <a:pt x="688851" y="160884"/>
                      <a:pt x="688851" y="163333"/>
                    </a:cubicBezTo>
                    <a:lnTo>
                      <a:pt x="688851" y="184491"/>
                    </a:lnTo>
                    <a:lnTo>
                      <a:pt x="679233" y="184491"/>
                    </a:lnTo>
                    <a:lnTo>
                      <a:pt x="679233" y="158894"/>
                    </a:lnTo>
                    <a:close/>
                    <a:moveTo>
                      <a:pt x="198708" y="26630"/>
                    </a:moveTo>
                    <a:lnTo>
                      <a:pt x="630410" y="26630"/>
                    </a:lnTo>
                    <a:cubicBezTo>
                      <a:pt x="642643" y="26630"/>
                      <a:pt x="652602" y="36582"/>
                      <a:pt x="652602" y="48822"/>
                    </a:cubicBezTo>
                    <a:lnTo>
                      <a:pt x="652602" y="89655"/>
                    </a:lnTo>
                    <a:lnTo>
                      <a:pt x="176516" y="89655"/>
                    </a:lnTo>
                    <a:lnTo>
                      <a:pt x="176516" y="48822"/>
                    </a:lnTo>
                    <a:cubicBezTo>
                      <a:pt x="176516" y="36582"/>
                      <a:pt x="186467" y="26630"/>
                      <a:pt x="198708" y="26630"/>
                    </a:cubicBezTo>
                    <a:close/>
                    <a:moveTo>
                      <a:pt x="144705" y="308024"/>
                    </a:moveTo>
                    <a:cubicBezTo>
                      <a:pt x="142257" y="308024"/>
                      <a:pt x="140267" y="306034"/>
                      <a:pt x="140267" y="303585"/>
                    </a:cubicBezTo>
                    <a:lnTo>
                      <a:pt x="140267" y="163333"/>
                    </a:lnTo>
                    <a:cubicBezTo>
                      <a:pt x="140267" y="160884"/>
                      <a:pt x="142257" y="158894"/>
                      <a:pt x="144705" y="158894"/>
                    </a:cubicBezTo>
                    <a:lnTo>
                      <a:pt x="149886" y="158894"/>
                    </a:lnTo>
                    <a:lnTo>
                      <a:pt x="149886" y="308024"/>
                    </a:lnTo>
                    <a:close/>
                    <a:moveTo>
                      <a:pt x="247996" y="224437"/>
                    </a:moveTo>
                    <a:lnTo>
                      <a:pt x="247996" y="344238"/>
                    </a:lnTo>
                    <a:lnTo>
                      <a:pt x="176516" y="344238"/>
                    </a:lnTo>
                    <a:lnTo>
                      <a:pt x="176516" y="116286"/>
                    </a:lnTo>
                    <a:lnTo>
                      <a:pt x="652602" y="116286"/>
                    </a:lnTo>
                    <a:lnTo>
                      <a:pt x="652602" y="184491"/>
                    </a:lnTo>
                    <a:lnTo>
                      <a:pt x="287941" y="184491"/>
                    </a:lnTo>
                    <a:cubicBezTo>
                      <a:pt x="265914" y="184491"/>
                      <a:pt x="247996" y="202412"/>
                      <a:pt x="247996" y="224437"/>
                    </a:cubicBezTo>
                    <a:close/>
                  </a:path>
                </a:pathLst>
              </a:custGeom>
              <a:grpFill/>
              <a:ln w="17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3611464" y="4840480"/>
                <a:ext cx="395099" cy="26630"/>
              </a:xfrm>
              <a:custGeom>
                <a:avLst/>
                <a:gdLst>
                  <a:gd name="connsiteX0" fmla="*/ 381784 w 395099"/>
                  <a:gd name="connsiteY0" fmla="*/ 0 h 26630"/>
                  <a:gd name="connsiteX1" fmla="*/ 13315 w 395099"/>
                  <a:gd name="connsiteY1" fmla="*/ 0 h 26630"/>
                  <a:gd name="connsiteX2" fmla="*/ 0 w 395099"/>
                  <a:gd name="connsiteY2" fmla="*/ 13315 h 26630"/>
                  <a:gd name="connsiteX3" fmla="*/ 13315 w 395099"/>
                  <a:gd name="connsiteY3" fmla="*/ 26630 h 26630"/>
                  <a:gd name="connsiteX4" fmla="*/ 381784 w 395099"/>
                  <a:gd name="connsiteY4" fmla="*/ 26630 h 26630"/>
                  <a:gd name="connsiteX5" fmla="*/ 395100 w 395099"/>
                  <a:gd name="connsiteY5" fmla="*/ 13315 h 26630"/>
                  <a:gd name="connsiteX6" fmla="*/ 381784 w 395099"/>
                  <a:gd name="connsiteY6" fmla="*/ 0 h 2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099" h="26630">
                    <a:moveTo>
                      <a:pt x="381784" y="0"/>
                    </a:moveTo>
                    <a:lnTo>
                      <a:pt x="13315" y="0"/>
                    </a:lnTo>
                    <a:cubicBezTo>
                      <a:pt x="5956" y="0"/>
                      <a:pt x="0" y="5956"/>
                      <a:pt x="0" y="13315"/>
                    </a:cubicBezTo>
                    <a:cubicBezTo>
                      <a:pt x="0" y="20674"/>
                      <a:pt x="5956" y="26630"/>
                      <a:pt x="13315" y="26630"/>
                    </a:cubicBezTo>
                    <a:lnTo>
                      <a:pt x="381784" y="26630"/>
                    </a:lnTo>
                    <a:cubicBezTo>
                      <a:pt x="389142" y="26630"/>
                      <a:pt x="395100" y="20674"/>
                      <a:pt x="395100" y="13315"/>
                    </a:cubicBezTo>
                    <a:cubicBezTo>
                      <a:pt x="395100" y="5956"/>
                      <a:pt x="389134" y="0"/>
                      <a:pt x="381784" y="0"/>
                    </a:cubicBezTo>
                    <a:close/>
                  </a:path>
                </a:pathLst>
              </a:custGeom>
              <a:grpFill/>
              <a:ln w="17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9" name="任意多边形: 形状 428"/>
              <p:cNvSpPr/>
              <p:nvPr/>
            </p:nvSpPr>
            <p:spPr>
              <a:xfrm>
                <a:off x="3611464" y="4886556"/>
                <a:ext cx="395099" cy="26630"/>
              </a:xfrm>
              <a:custGeom>
                <a:avLst/>
                <a:gdLst>
                  <a:gd name="connsiteX0" fmla="*/ 381784 w 395099"/>
                  <a:gd name="connsiteY0" fmla="*/ 0 h 26630"/>
                  <a:gd name="connsiteX1" fmla="*/ 13315 w 395099"/>
                  <a:gd name="connsiteY1" fmla="*/ 0 h 26630"/>
                  <a:gd name="connsiteX2" fmla="*/ 0 w 395099"/>
                  <a:gd name="connsiteY2" fmla="*/ 13315 h 26630"/>
                  <a:gd name="connsiteX3" fmla="*/ 13315 w 395099"/>
                  <a:gd name="connsiteY3" fmla="*/ 26630 h 26630"/>
                  <a:gd name="connsiteX4" fmla="*/ 381784 w 395099"/>
                  <a:gd name="connsiteY4" fmla="*/ 26630 h 26630"/>
                  <a:gd name="connsiteX5" fmla="*/ 395100 w 395099"/>
                  <a:gd name="connsiteY5" fmla="*/ 13315 h 26630"/>
                  <a:gd name="connsiteX6" fmla="*/ 381784 w 395099"/>
                  <a:gd name="connsiteY6" fmla="*/ 0 h 2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099" h="26630">
                    <a:moveTo>
                      <a:pt x="381784" y="0"/>
                    </a:moveTo>
                    <a:lnTo>
                      <a:pt x="13315" y="0"/>
                    </a:lnTo>
                    <a:cubicBezTo>
                      <a:pt x="5956" y="0"/>
                      <a:pt x="0" y="5958"/>
                      <a:pt x="0" y="13315"/>
                    </a:cubicBezTo>
                    <a:cubicBezTo>
                      <a:pt x="0" y="20667"/>
                      <a:pt x="5956" y="26630"/>
                      <a:pt x="13315" y="26630"/>
                    </a:cubicBezTo>
                    <a:lnTo>
                      <a:pt x="381784" y="26630"/>
                    </a:lnTo>
                    <a:cubicBezTo>
                      <a:pt x="389142" y="26630"/>
                      <a:pt x="395100" y="20667"/>
                      <a:pt x="395100" y="13315"/>
                    </a:cubicBezTo>
                    <a:cubicBezTo>
                      <a:pt x="395100" y="5958"/>
                      <a:pt x="389134" y="0"/>
                      <a:pt x="381784" y="0"/>
                    </a:cubicBezTo>
                    <a:close/>
                  </a:path>
                </a:pathLst>
              </a:custGeom>
              <a:grpFill/>
              <a:ln w="17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0" name="任意多边形: 形状 429"/>
              <p:cNvSpPr/>
              <p:nvPr/>
            </p:nvSpPr>
            <p:spPr>
              <a:xfrm>
                <a:off x="3910902" y="4932625"/>
                <a:ext cx="95661" cy="26630"/>
              </a:xfrm>
              <a:custGeom>
                <a:avLst/>
                <a:gdLst>
                  <a:gd name="connsiteX0" fmla="*/ 82346 w 95661"/>
                  <a:gd name="connsiteY0" fmla="*/ 0 h 26630"/>
                  <a:gd name="connsiteX1" fmla="*/ 13315 w 95661"/>
                  <a:gd name="connsiteY1" fmla="*/ 0 h 26630"/>
                  <a:gd name="connsiteX2" fmla="*/ 0 w 95661"/>
                  <a:gd name="connsiteY2" fmla="*/ 13315 h 26630"/>
                  <a:gd name="connsiteX3" fmla="*/ 13315 w 95661"/>
                  <a:gd name="connsiteY3" fmla="*/ 26630 h 26630"/>
                  <a:gd name="connsiteX4" fmla="*/ 82346 w 95661"/>
                  <a:gd name="connsiteY4" fmla="*/ 26630 h 26630"/>
                  <a:gd name="connsiteX5" fmla="*/ 95661 w 95661"/>
                  <a:gd name="connsiteY5" fmla="*/ 13315 h 26630"/>
                  <a:gd name="connsiteX6" fmla="*/ 82346 w 95661"/>
                  <a:gd name="connsiteY6" fmla="*/ 0 h 2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661" h="26630">
                    <a:moveTo>
                      <a:pt x="82346" y="0"/>
                    </a:moveTo>
                    <a:lnTo>
                      <a:pt x="13315" y="0"/>
                    </a:lnTo>
                    <a:cubicBezTo>
                      <a:pt x="5956" y="0"/>
                      <a:pt x="0" y="5965"/>
                      <a:pt x="0" y="13315"/>
                    </a:cubicBezTo>
                    <a:cubicBezTo>
                      <a:pt x="0" y="20674"/>
                      <a:pt x="5956" y="26630"/>
                      <a:pt x="13315" y="26630"/>
                    </a:cubicBezTo>
                    <a:lnTo>
                      <a:pt x="82346" y="26630"/>
                    </a:lnTo>
                    <a:cubicBezTo>
                      <a:pt x="89696" y="26630"/>
                      <a:pt x="95661" y="20674"/>
                      <a:pt x="95661" y="13315"/>
                    </a:cubicBezTo>
                    <a:cubicBezTo>
                      <a:pt x="95661" y="5965"/>
                      <a:pt x="89696" y="0"/>
                      <a:pt x="82346" y="0"/>
                    </a:cubicBezTo>
                    <a:close/>
                  </a:path>
                </a:pathLst>
              </a:custGeom>
              <a:grpFill/>
              <a:ln w="17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1" name="任意多边形: 形状 430"/>
              <p:cNvSpPr/>
              <p:nvPr/>
            </p:nvSpPr>
            <p:spPr>
              <a:xfrm>
                <a:off x="3611464" y="4932625"/>
                <a:ext cx="278355" cy="26630"/>
              </a:xfrm>
              <a:custGeom>
                <a:avLst/>
                <a:gdLst>
                  <a:gd name="connsiteX0" fmla="*/ 278356 w 278355"/>
                  <a:gd name="connsiteY0" fmla="*/ 13315 h 26630"/>
                  <a:gd name="connsiteX1" fmla="*/ 265041 w 278355"/>
                  <a:gd name="connsiteY1" fmla="*/ 0 h 26630"/>
                  <a:gd name="connsiteX2" fmla="*/ 13315 w 278355"/>
                  <a:gd name="connsiteY2" fmla="*/ 0 h 26630"/>
                  <a:gd name="connsiteX3" fmla="*/ 0 w 278355"/>
                  <a:gd name="connsiteY3" fmla="*/ 13315 h 26630"/>
                  <a:gd name="connsiteX4" fmla="*/ 13315 w 278355"/>
                  <a:gd name="connsiteY4" fmla="*/ 26630 h 26630"/>
                  <a:gd name="connsiteX5" fmla="*/ 265041 w 278355"/>
                  <a:gd name="connsiteY5" fmla="*/ 26630 h 26630"/>
                  <a:gd name="connsiteX6" fmla="*/ 278356 w 278355"/>
                  <a:gd name="connsiteY6" fmla="*/ 13315 h 2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355" h="26630">
                    <a:moveTo>
                      <a:pt x="278356" y="13315"/>
                    </a:moveTo>
                    <a:cubicBezTo>
                      <a:pt x="278356" y="5965"/>
                      <a:pt x="272391" y="0"/>
                      <a:pt x="265041" y="0"/>
                    </a:cubicBezTo>
                    <a:lnTo>
                      <a:pt x="13315" y="0"/>
                    </a:lnTo>
                    <a:cubicBezTo>
                      <a:pt x="5956" y="0"/>
                      <a:pt x="0" y="5965"/>
                      <a:pt x="0" y="13315"/>
                    </a:cubicBezTo>
                    <a:cubicBezTo>
                      <a:pt x="0" y="20674"/>
                      <a:pt x="5956" y="26630"/>
                      <a:pt x="13315" y="26630"/>
                    </a:cubicBezTo>
                    <a:lnTo>
                      <a:pt x="265041" y="26630"/>
                    </a:lnTo>
                    <a:cubicBezTo>
                      <a:pt x="272391" y="26630"/>
                      <a:pt x="278356" y="20674"/>
                      <a:pt x="278356" y="13315"/>
                    </a:cubicBezTo>
                    <a:close/>
                  </a:path>
                </a:pathLst>
              </a:custGeom>
              <a:grpFill/>
              <a:ln w="17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2" name="任意多边形: 形状 431"/>
              <p:cNvSpPr/>
              <p:nvPr/>
            </p:nvSpPr>
            <p:spPr>
              <a:xfrm>
                <a:off x="3611464" y="4978700"/>
                <a:ext cx="165107" cy="26630"/>
              </a:xfrm>
              <a:custGeom>
                <a:avLst/>
                <a:gdLst>
                  <a:gd name="connsiteX0" fmla="*/ 13315 w 165107"/>
                  <a:gd name="connsiteY0" fmla="*/ 0 h 26630"/>
                  <a:gd name="connsiteX1" fmla="*/ 0 w 165107"/>
                  <a:gd name="connsiteY1" fmla="*/ 13315 h 26630"/>
                  <a:gd name="connsiteX2" fmla="*/ 13315 w 165107"/>
                  <a:gd name="connsiteY2" fmla="*/ 26630 h 26630"/>
                  <a:gd name="connsiteX3" fmla="*/ 151793 w 165107"/>
                  <a:gd name="connsiteY3" fmla="*/ 26630 h 26630"/>
                  <a:gd name="connsiteX4" fmla="*/ 165108 w 165107"/>
                  <a:gd name="connsiteY4" fmla="*/ 13315 h 26630"/>
                  <a:gd name="connsiteX5" fmla="*/ 151793 w 165107"/>
                  <a:gd name="connsiteY5" fmla="*/ 0 h 2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107" h="26630">
                    <a:moveTo>
                      <a:pt x="13315" y="0"/>
                    </a:moveTo>
                    <a:cubicBezTo>
                      <a:pt x="5956" y="0"/>
                      <a:pt x="0" y="5958"/>
                      <a:pt x="0" y="13315"/>
                    </a:cubicBezTo>
                    <a:cubicBezTo>
                      <a:pt x="0" y="20667"/>
                      <a:pt x="5956" y="26630"/>
                      <a:pt x="13315" y="26630"/>
                    </a:cubicBezTo>
                    <a:lnTo>
                      <a:pt x="151793" y="26630"/>
                    </a:lnTo>
                    <a:cubicBezTo>
                      <a:pt x="159143" y="26630"/>
                      <a:pt x="165108" y="20667"/>
                      <a:pt x="165108" y="13315"/>
                    </a:cubicBezTo>
                    <a:cubicBezTo>
                      <a:pt x="165108" y="5958"/>
                      <a:pt x="159143" y="0"/>
                      <a:pt x="151793" y="0"/>
                    </a:cubicBezTo>
                    <a:close/>
                  </a:path>
                </a:pathLst>
              </a:custGeom>
              <a:grpFill/>
              <a:ln w="17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3" name="任意多边形: 形状 432"/>
              <p:cNvSpPr/>
              <p:nvPr/>
            </p:nvSpPr>
            <p:spPr>
              <a:xfrm>
                <a:off x="3345161" y="5001066"/>
                <a:ext cx="148533" cy="26630"/>
              </a:xfrm>
              <a:custGeom>
                <a:avLst/>
                <a:gdLst>
                  <a:gd name="connsiteX0" fmla="*/ 135218 w 148533"/>
                  <a:gd name="connsiteY0" fmla="*/ 0 h 26630"/>
                  <a:gd name="connsiteX1" fmla="*/ 13315 w 148533"/>
                  <a:gd name="connsiteY1" fmla="*/ 0 h 26630"/>
                  <a:gd name="connsiteX2" fmla="*/ 0 w 148533"/>
                  <a:gd name="connsiteY2" fmla="*/ 13315 h 26630"/>
                  <a:gd name="connsiteX3" fmla="*/ 13315 w 148533"/>
                  <a:gd name="connsiteY3" fmla="*/ 26630 h 26630"/>
                  <a:gd name="connsiteX4" fmla="*/ 135218 w 148533"/>
                  <a:gd name="connsiteY4" fmla="*/ 26630 h 26630"/>
                  <a:gd name="connsiteX5" fmla="*/ 148534 w 148533"/>
                  <a:gd name="connsiteY5" fmla="*/ 13315 h 26630"/>
                  <a:gd name="connsiteX6" fmla="*/ 135218 w 148533"/>
                  <a:gd name="connsiteY6" fmla="*/ 0 h 2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533" h="26630">
                    <a:moveTo>
                      <a:pt x="135218" y="0"/>
                    </a:moveTo>
                    <a:lnTo>
                      <a:pt x="13315" y="0"/>
                    </a:lnTo>
                    <a:cubicBezTo>
                      <a:pt x="5957" y="0"/>
                      <a:pt x="0" y="5958"/>
                      <a:pt x="0" y="13315"/>
                    </a:cubicBezTo>
                    <a:cubicBezTo>
                      <a:pt x="0" y="20674"/>
                      <a:pt x="5957" y="26630"/>
                      <a:pt x="13315" y="26630"/>
                    </a:cubicBezTo>
                    <a:lnTo>
                      <a:pt x="135218" y="26630"/>
                    </a:lnTo>
                    <a:cubicBezTo>
                      <a:pt x="142575" y="26630"/>
                      <a:pt x="148534" y="20674"/>
                      <a:pt x="148534" y="13315"/>
                    </a:cubicBezTo>
                    <a:cubicBezTo>
                      <a:pt x="148534" y="5958"/>
                      <a:pt x="142575" y="0"/>
                      <a:pt x="135218" y="0"/>
                    </a:cubicBezTo>
                    <a:close/>
                  </a:path>
                </a:pathLst>
              </a:custGeom>
              <a:grpFill/>
              <a:ln w="17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4" name="任意多边形: 形状 433"/>
              <p:cNvSpPr/>
              <p:nvPr/>
            </p:nvSpPr>
            <p:spPr>
              <a:xfrm>
                <a:off x="3345161" y="5047142"/>
                <a:ext cx="148533" cy="26630"/>
              </a:xfrm>
              <a:custGeom>
                <a:avLst/>
                <a:gdLst>
                  <a:gd name="connsiteX0" fmla="*/ 148534 w 148533"/>
                  <a:gd name="connsiteY0" fmla="*/ 13315 h 26630"/>
                  <a:gd name="connsiteX1" fmla="*/ 135218 w 148533"/>
                  <a:gd name="connsiteY1" fmla="*/ 0 h 26630"/>
                  <a:gd name="connsiteX2" fmla="*/ 13315 w 148533"/>
                  <a:gd name="connsiteY2" fmla="*/ 0 h 26630"/>
                  <a:gd name="connsiteX3" fmla="*/ 0 w 148533"/>
                  <a:gd name="connsiteY3" fmla="*/ 13315 h 26630"/>
                  <a:gd name="connsiteX4" fmla="*/ 13315 w 148533"/>
                  <a:gd name="connsiteY4" fmla="*/ 26630 h 26630"/>
                  <a:gd name="connsiteX5" fmla="*/ 135218 w 148533"/>
                  <a:gd name="connsiteY5" fmla="*/ 26630 h 26630"/>
                  <a:gd name="connsiteX6" fmla="*/ 148534 w 148533"/>
                  <a:gd name="connsiteY6" fmla="*/ 13315 h 2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533" h="26630">
                    <a:moveTo>
                      <a:pt x="148534" y="13315"/>
                    </a:moveTo>
                    <a:cubicBezTo>
                      <a:pt x="148534" y="5958"/>
                      <a:pt x="142575" y="0"/>
                      <a:pt x="135218" y="0"/>
                    </a:cubicBezTo>
                    <a:lnTo>
                      <a:pt x="13315" y="0"/>
                    </a:lnTo>
                    <a:cubicBezTo>
                      <a:pt x="5957" y="0"/>
                      <a:pt x="0" y="5958"/>
                      <a:pt x="0" y="13315"/>
                    </a:cubicBezTo>
                    <a:cubicBezTo>
                      <a:pt x="0" y="20667"/>
                      <a:pt x="5957" y="26630"/>
                      <a:pt x="13315" y="26630"/>
                    </a:cubicBezTo>
                    <a:lnTo>
                      <a:pt x="135218" y="26630"/>
                    </a:lnTo>
                    <a:cubicBezTo>
                      <a:pt x="142575" y="26630"/>
                      <a:pt x="148534" y="20667"/>
                      <a:pt x="148534" y="13315"/>
                    </a:cubicBezTo>
                    <a:close/>
                  </a:path>
                </a:pathLst>
              </a:custGeom>
              <a:grpFill/>
              <a:ln w="17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5" name="任意多边形: 形状 434"/>
              <p:cNvSpPr/>
              <p:nvPr/>
            </p:nvSpPr>
            <p:spPr>
              <a:xfrm>
                <a:off x="3345161" y="5093211"/>
                <a:ext cx="117187" cy="26630"/>
              </a:xfrm>
              <a:custGeom>
                <a:avLst/>
                <a:gdLst>
                  <a:gd name="connsiteX0" fmla="*/ 117188 w 117187"/>
                  <a:gd name="connsiteY0" fmla="*/ 13315 h 26630"/>
                  <a:gd name="connsiteX1" fmla="*/ 103873 w 117187"/>
                  <a:gd name="connsiteY1" fmla="*/ 0 h 26630"/>
                  <a:gd name="connsiteX2" fmla="*/ 13315 w 117187"/>
                  <a:gd name="connsiteY2" fmla="*/ 0 h 26630"/>
                  <a:gd name="connsiteX3" fmla="*/ 0 w 117187"/>
                  <a:gd name="connsiteY3" fmla="*/ 13315 h 26630"/>
                  <a:gd name="connsiteX4" fmla="*/ 13315 w 117187"/>
                  <a:gd name="connsiteY4" fmla="*/ 26630 h 26630"/>
                  <a:gd name="connsiteX5" fmla="*/ 103873 w 117187"/>
                  <a:gd name="connsiteY5" fmla="*/ 26630 h 26630"/>
                  <a:gd name="connsiteX6" fmla="*/ 117188 w 117187"/>
                  <a:gd name="connsiteY6" fmla="*/ 13315 h 2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187" h="26630">
                    <a:moveTo>
                      <a:pt x="117188" y="13315"/>
                    </a:moveTo>
                    <a:cubicBezTo>
                      <a:pt x="117188" y="5965"/>
                      <a:pt x="111223" y="0"/>
                      <a:pt x="103873" y="0"/>
                    </a:cubicBezTo>
                    <a:lnTo>
                      <a:pt x="13315" y="0"/>
                    </a:lnTo>
                    <a:cubicBezTo>
                      <a:pt x="5957" y="0"/>
                      <a:pt x="0" y="5965"/>
                      <a:pt x="0" y="13315"/>
                    </a:cubicBezTo>
                    <a:cubicBezTo>
                      <a:pt x="0" y="20674"/>
                      <a:pt x="5957" y="26630"/>
                      <a:pt x="13315" y="26630"/>
                    </a:cubicBezTo>
                    <a:lnTo>
                      <a:pt x="103873" y="26630"/>
                    </a:lnTo>
                    <a:cubicBezTo>
                      <a:pt x="111223" y="26630"/>
                      <a:pt x="117188" y="20674"/>
                      <a:pt x="117188" y="13315"/>
                    </a:cubicBezTo>
                    <a:close/>
                  </a:path>
                </a:pathLst>
              </a:custGeom>
              <a:grpFill/>
              <a:ln w="17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6" name="任意多边形: 形状 435"/>
              <p:cNvSpPr/>
              <p:nvPr/>
            </p:nvSpPr>
            <p:spPr>
              <a:xfrm>
                <a:off x="3345161" y="5139288"/>
                <a:ext cx="76444" cy="26630"/>
              </a:xfrm>
              <a:custGeom>
                <a:avLst/>
                <a:gdLst>
                  <a:gd name="connsiteX0" fmla="*/ 13315 w 76444"/>
                  <a:gd name="connsiteY0" fmla="*/ 0 h 26630"/>
                  <a:gd name="connsiteX1" fmla="*/ 0 w 76444"/>
                  <a:gd name="connsiteY1" fmla="*/ 13315 h 26630"/>
                  <a:gd name="connsiteX2" fmla="*/ 13315 w 76444"/>
                  <a:gd name="connsiteY2" fmla="*/ 26630 h 26630"/>
                  <a:gd name="connsiteX3" fmla="*/ 63129 w 76444"/>
                  <a:gd name="connsiteY3" fmla="*/ 26630 h 26630"/>
                  <a:gd name="connsiteX4" fmla="*/ 76444 w 76444"/>
                  <a:gd name="connsiteY4" fmla="*/ 13315 h 26630"/>
                  <a:gd name="connsiteX5" fmla="*/ 63129 w 76444"/>
                  <a:gd name="connsiteY5" fmla="*/ 0 h 2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444" h="26630">
                    <a:moveTo>
                      <a:pt x="13315" y="0"/>
                    </a:moveTo>
                    <a:cubicBezTo>
                      <a:pt x="5957" y="0"/>
                      <a:pt x="0" y="5956"/>
                      <a:pt x="0" y="13315"/>
                    </a:cubicBezTo>
                    <a:cubicBezTo>
                      <a:pt x="0" y="20672"/>
                      <a:pt x="5957" y="26630"/>
                      <a:pt x="13315" y="26630"/>
                    </a:cubicBezTo>
                    <a:lnTo>
                      <a:pt x="63129" y="26630"/>
                    </a:lnTo>
                    <a:cubicBezTo>
                      <a:pt x="70487" y="26630"/>
                      <a:pt x="76444" y="20672"/>
                      <a:pt x="76444" y="13315"/>
                    </a:cubicBezTo>
                    <a:cubicBezTo>
                      <a:pt x="76444" y="5956"/>
                      <a:pt x="70487" y="0"/>
                      <a:pt x="63129" y="0"/>
                    </a:cubicBezTo>
                    <a:close/>
                  </a:path>
                </a:pathLst>
              </a:custGeom>
              <a:grpFill/>
              <a:ln w="17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8" name="椭圆 7"/>
          <p:cNvSpPr/>
          <p:nvPr/>
        </p:nvSpPr>
        <p:spPr>
          <a:xfrm>
            <a:off x="8698795" y="1563370"/>
            <a:ext cx="854710" cy="85471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7" name="图形 80"/>
          <p:cNvGrpSpPr/>
          <p:nvPr/>
        </p:nvGrpSpPr>
        <p:grpSpPr>
          <a:xfrm>
            <a:off x="8991530" y="1793240"/>
            <a:ext cx="394970" cy="394970"/>
            <a:chOff x="4456341" y="4567964"/>
            <a:chExt cx="908981" cy="908981"/>
          </a:xfrm>
          <a:solidFill>
            <a:schemeClr val="bg1"/>
          </a:solidFill>
        </p:grpSpPr>
        <p:sp>
          <p:nvSpPr>
            <p:cNvPr id="438" name="任意多边形: 形状 437"/>
            <p:cNvSpPr/>
            <p:nvPr/>
          </p:nvSpPr>
          <p:spPr>
            <a:xfrm>
              <a:off x="4456341" y="4567964"/>
              <a:ext cx="601844" cy="908981"/>
            </a:xfrm>
            <a:custGeom>
              <a:avLst/>
              <a:gdLst>
                <a:gd name="connsiteX0" fmla="*/ 570776 w 601844"/>
                <a:gd name="connsiteY0" fmla="*/ 132264 h 908981"/>
                <a:gd name="connsiteX1" fmla="*/ 565596 w 601844"/>
                <a:gd name="connsiteY1" fmla="*/ 132264 h 908981"/>
                <a:gd name="connsiteX2" fmla="*/ 565596 w 601844"/>
                <a:gd name="connsiteY2" fmla="*/ 48822 h 908981"/>
                <a:gd name="connsiteX3" fmla="*/ 516773 w 601844"/>
                <a:gd name="connsiteY3" fmla="*/ 0 h 908981"/>
                <a:gd name="connsiteX4" fmla="*/ 193208 w 601844"/>
                <a:gd name="connsiteY4" fmla="*/ 0 h 908981"/>
                <a:gd name="connsiteX5" fmla="*/ 179893 w 601844"/>
                <a:gd name="connsiteY5" fmla="*/ 13315 h 908981"/>
                <a:gd name="connsiteX6" fmla="*/ 193208 w 601844"/>
                <a:gd name="connsiteY6" fmla="*/ 26630 h 908981"/>
                <a:gd name="connsiteX7" fmla="*/ 516773 w 601844"/>
                <a:gd name="connsiteY7" fmla="*/ 26630 h 908981"/>
                <a:gd name="connsiteX8" fmla="*/ 538965 w 601844"/>
                <a:gd name="connsiteY8" fmla="*/ 48822 h 908981"/>
                <a:gd name="connsiteX9" fmla="*/ 538965 w 601844"/>
                <a:gd name="connsiteY9" fmla="*/ 89655 h 908981"/>
                <a:gd name="connsiteX10" fmla="*/ 62879 w 601844"/>
                <a:gd name="connsiteY10" fmla="*/ 89655 h 908981"/>
                <a:gd name="connsiteX11" fmla="*/ 62879 w 601844"/>
                <a:gd name="connsiteY11" fmla="*/ 48822 h 908981"/>
                <a:gd name="connsiteX12" fmla="*/ 85071 w 601844"/>
                <a:gd name="connsiteY12" fmla="*/ 26630 h 908981"/>
                <a:gd name="connsiteX13" fmla="*/ 135232 w 601844"/>
                <a:gd name="connsiteY13" fmla="*/ 26630 h 908981"/>
                <a:gd name="connsiteX14" fmla="*/ 148547 w 601844"/>
                <a:gd name="connsiteY14" fmla="*/ 13315 h 908981"/>
                <a:gd name="connsiteX15" fmla="*/ 135232 w 601844"/>
                <a:gd name="connsiteY15" fmla="*/ 0 h 908981"/>
                <a:gd name="connsiteX16" fmla="*/ 85071 w 601844"/>
                <a:gd name="connsiteY16" fmla="*/ 0 h 908981"/>
                <a:gd name="connsiteX17" fmla="*/ 36249 w 601844"/>
                <a:gd name="connsiteY17" fmla="*/ 48822 h 908981"/>
                <a:gd name="connsiteX18" fmla="*/ 36249 w 601844"/>
                <a:gd name="connsiteY18" fmla="*/ 132264 h 908981"/>
                <a:gd name="connsiteX19" fmla="*/ 31069 w 601844"/>
                <a:gd name="connsiteY19" fmla="*/ 132264 h 908981"/>
                <a:gd name="connsiteX20" fmla="*/ 0 w 601844"/>
                <a:gd name="connsiteY20" fmla="*/ 163333 h 908981"/>
                <a:gd name="connsiteX21" fmla="*/ 0 w 601844"/>
                <a:gd name="connsiteY21" fmla="*/ 303585 h 908981"/>
                <a:gd name="connsiteX22" fmla="*/ 31069 w 601844"/>
                <a:gd name="connsiteY22" fmla="*/ 334654 h 908981"/>
                <a:gd name="connsiteX23" fmla="*/ 36249 w 601844"/>
                <a:gd name="connsiteY23" fmla="*/ 334654 h 908981"/>
                <a:gd name="connsiteX24" fmla="*/ 36249 w 601844"/>
                <a:gd name="connsiteY24" fmla="*/ 364835 h 908981"/>
                <a:gd name="connsiteX25" fmla="*/ 31069 w 601844"/>
                <a:gd name="connsiteY25" fmla="*/ 364835 h 908981"/>
                <a:gd name="connsiteX26" fmla="*/ 0 w 601844"/>
                <a:gd name="connsiteY26" fmla="*/ 395904 h 908981"/>
                <a:gd name="connsiteX27" fmla="*/ 0 w 601844"/>
                <a:gd name="connsiteY27" fmla="*/ 429636 h 908981"/>
                <a:gd name="connsiteX28" fmla="*/ 31069 w 601844"/>
                <a:gd name="connsiteY28" fmla="*/ 460704 h 908981"/>
                <a:gd name="connsiteX29" fmla="*/ 36249 w 601844"/>
                <a:gd name="connsiteY29" fmla="*/ 460704 h 908981"/>
                <a:gd name="connsiteX30" fmla="*/ 36249 w 601844"/>
                <a:gd name="connsiteY30" fmla="*/ 474907 h 908981"/>
                <a:gd name="connsiteX31" fmla="*/ 31069 w 601844"/>
                <a:gd name="connsiteY31" fmla="*/ 474907 h 908981"/>
                <a:gd name="connsiteX32" fmla="*/ 0 w 601844"/>
                <a:gd name="connsiteY32" fmla="*/ 505976 h 908981"/>
                <a:gd name="connsiteX33" fmla="*/ 0 w 601844"/>
                <a:gd name="connsiteY33" fmla="*/ 539708 h 908981"/>
                <a:gd name="connsiteX34" fmla="*/ 31069 w 601844"/>
                <a:gd name="connsiteY34" fmla="*/ 570776 h 908981"/>
                <a:gd name="connsiteX35" fmla="*/ 36249 w 601844"/>
                <a:gd name="connsiteY35" fmla="*/ 570776 h 908981"/>
                <a:gd name="connsiteX36" fmla="*/ 36249 w 601844"/>
                <a:gd name="connsiteY36" fmla="*/ 860159 h 908981"/>
                <a:gd name="connsiteX37" fmla="*/ 85071 w 601844"/>
                <a:gd name="connsiteY37" fmla="*/ 908981 h 908981"/>
                <a:gd name="connsiteX38" fmla="*/ 145884 w 601844"/>
                <a:gd name="connsiteY38" fmla="*/ 908981 h 908981"/>
                <a:gd name="connsiteX39" fmla="*/ 159199 w 601844"/>
                <a:gd name="connsiteY39" fmla="*/ 895666 h 908981"/>
                <a:gd name="connsiteX40" fmla="*/ 145884 w 601844"/>
                <a:gd name="connsiteY40" fmla="*/ 882351 h 908981"/>
                <a:gd name="connsiteX41" fmla="*/ 85071 w 601844"/>
                <a:gd name="connsiteY41" fmla="*/ 882351 h 908981"/>
                <a:gd name="connsiteX42" fmla="*/ 62879 w 601844"/>
                <a:gd name="connsiteY42" fmla="*/ 860159 h 908981"/>
                <a:gd name="connsiteX43" fmla="*/ 62879 w 601844"/>
                <a:gd name="connsiteY43" fmla="*/ 819326 h 908981"/>
                <a:gd name="connsiteX44" fmla="*/ 538965 w 601844"/>
                <a:gd name="connsiteY44" fmla="*/ 819326 h 908981"/>
                <a:gd name="connsiteX45" fmla="*/ 538965 w 601844"/>
                <a:gd name="connsiteY45" fmla="*/ 860159 h 908981"/>
                <a:gd name="connsiteX46" fmla="*/ 516773 w 601844"/>
                <a:gd name="connsiteY46" fmla="*/ 882351 h 908981"/>
                <a:gd name="connsiteX47" fmla="*/ 203860 w 601844"/>
                <a:gd name="connsiteY47" fmla="*/ 882351 h 908981"/>
                <a:gd name="connsiteX48" fmla="*/ 190545 w 601844"/>
                <a:gd name="connsiteY48" fmla="*/ 895666 h 908981"/>
                <a:gd name="connsiteX49" fmla="*/ 203860 w 601844"/>
                <a:gd name="connsiteY49" fmla="*/ 908981 h 908981"/>
                <a:gd name="connsiteX50" fmla="*/ 516773 w 601844"/>
                <a:gd name="connsiteY50" fmla="*/ 908981 h 908981"/>
                <a:gd name="connsiteX51" fmla="*/ 565596 w 601844"/>
                <a:gd name="connsiteY51" fmla="*/ 860159 h 908981"/>
                <a:gd name="connsiteX52" fmla="*/ 565596 w 601844"/>
                <a:gd name="connsiteY52" fmla="*/ 582898 h 908981"/>
                <a:gd name="connsiteX53" fmla="*/ 552281 w 601844"/>
                <a:gd name="connsiteY53" fmla="*/ 569583 h 908981"/>
                <a:gd name="connsiteX54" fmla="*/ 538965 w 601844"/>
                <a:gd name="connsiteY54" fmla="*/ 582898 h 908981"/>
                <a:gd name="connsiteX55" fmla="*/ 538965 w 601844"/>
                <a:gd name="connsiteY55" fmla="*/ 609834 h 908981"/>
                <a:gd name="connsiteX56" fmla="*/ 344523 w 601844"/>
                <a:gd name="connsiteY56" fmla="*/ 609834 h 908981"/>
                <a:gd name="connsiteX57" fmla="*/ 275783 w 601844"/>
                <a:gd name="connsiteY57" fmla="*/ 541087 h 908981"/>
                <a:gd name="connsiteX58" fmla="*/ 340966 w 601844"/>
                <a:gd name="connsiteY58" fmla="*/ 475907 h 908981"/>
                <a:gd name="connsiteX59" fmla="*/ 413956 w 601844"/>
                <a:gd name="connsiteY59" fmla="*/ 475907 h 908981"/>
                <a:gd name="connsiteX60" fmla="*/ 427271 w 601844"/>
                <a:gd name="connsiteY60" fmla="*/ 462591 h 908981"/>
                <a:gd name="connsiteX61" fmla="*/ 413956 w 601844"/>
                <a:gd name="connsiteY61" fmla="*/ 449276 h 908981"/>
                <a:gd name="connsiteX62" fmla="*/ 367596 w 601844"/>
                <a:gd name="connsiteY62" fmla="*/ 449276 h 908981"/>
                <a:gd name="connsiteX63" fmla="*/ 408214 w 601844"/>
                <a:gd name="connsiteY63" fmla="*/ 408658 h 908981"/>
                <a:gd name="connsiteX64" fmla="*/ 413865 w 601844"/>
                <a:gd name="connsiteY64" fmla="*/ 408138 h 908981"/>
                <a:gd name="connsiteX65" fmla="*/ 538965 w 601844"/>
                <a:gd name="connsiteY65" fmla="*/ 494159 h 908981"/>
                <a:gd name="connsiteX66" fmla="*/ 538965 w 601844"/>
                <a:gd name="connsiteY66" fmla="*/ 524915 h 908981"/>
                <a:gd name="connsiteX67" fmla="*/ 552281 w 601844"/>
                <a:gd name="connsiteY67" fmla="*/ 538230 h 908981"/>
                <a:gd name="connsiteX68" fmla="*/ 565596 w 601844"/>
                <a:gd name="connsiteY68" fmla="*/ 524915 h 908981"/>
                <a:gd name="connsiteX69" fmla="*/ 565596 w 601844"/>
                <a:gd name="connsiteY69" fmla="*/ 299147 h 908981"/>
                <a:gd name="connsiteX70" fmla="*/ 570776 w 601844"/>
                <a:gd name="connsiteY70" fmla="*/ 299147 h 908981"/>
                <a:gd name="connsiteX71" fmla="*/ 601845 w 601844"/>
                <a:gd name="connsiteY71" fmla="*/ 268078 h 908981"/>
                <a:gd name="connsiteX72" fmla="*/ 601845 w 601844"/>
                <a:gd name="connsiteY72" fmla="*/ 163333 h 908981"/>
                <a:gd name="connsiteX73" fmla="*/ 570776 w 601844"/>
                <a:gd name="connsiteY73" fmla="*/ 132264 h 908981"/>
                <a:gd name="connsiteX74" fmla="*/ 538965 w 601844"/>
                <a:gd name="connsiteY74" fmla="*/ 116286 h 908981"/>
                <a:gd name="connsiteX75" fmla="*/ 538965 w 601844"/>
                <a:gd name="connsiteY75" fmla="*/ 272517 h 908981"/>
                <a:gd name="connsiteX76" fmla="*/ 62879 w 601844"/>
                <a:gd name="connsiteY76" fmla="*/ 272517 h 908981"/>
                <a:gd name="connsiteX77" fmla="*/ 62879 w 601844"/>
                <a:gd name="connsiteY77" fmla="*/ 116286 h 908981"/>
                <a:gd name="connsiteX78" fmla="*/ 31069 w 601844"/>
                <a:gd name="connsiteY78" fmla="*/ 308024 h 908981"/>
                <a:gd name="connsiteX79" fmla="*/ 26630 w 601844"/>
                <a:gd name="connsiteY79" fmla="*/ 303585 h 908981"/>
                <a:gd name="connsiteX80" fmla="*/ 26630 w 601844"/>
                <a:gd name="connsiteY80" fmla="*/ 163333 h 908981"/>
                <a:gd name="connsiteX81" fmla="*/ 31069 w 601844"/>
                <a:gd name="connsiteY81" fmla="*/ 158894 h 908981"/>
                <a:gd name="connsiteX82" fmla="*/ 36249 w 601844"/>
                <a:gd name="connsiteY82" fmla="*/ 158894 h 908981"/>
                <a:gd name="connsiteX83" fmla="*/ 36249 w 601844"/>
                <a:gd name="connsiteY83" fmla="*/ 308024 h 908981"/>
                <a:gd name="connsiteX84" fmla="*/ 31069 w 601844"/>
                <a:gd name="connsiteY84" fmla="*/ 434074 h 908981"/>
                <a:gd name="connsiteX85" fmla="*/ 26630 w 601844"/>
                <a:gd name="connsiteY85" fmla="*/ 429636 h 908981"/>
                <a:gd name="connsiteX86" fmla="*/ 26630 w 601844"/>
                <a:gd name="connsiteY86" fmla="*/ 395904 h 908981"/>
                <a:gd name="connsiteX87" fmla="*/ 31069 w 601844"/>
                <a:gd name="connsiteY87" fmla="*/ 391465 h 908981"/>
                <a:gd name="connsiteX88" fmla="*/ 36249 w 601844"/>
                <a:gd name="connsiteY88" fmla="*/ 391465 h 908981"/>
                <a:gd name="connsiteX89" fmla="*/ 36249 w 601844"/>
                <a:gd name="connsiteY89" fmla="*/ 434074 h 908981"/>
                <a:gd name="connsiteX90" fmla="*/ 31069 w 601844"/>
                <a:gd name="connsiteY90" fmla="*/ 544146 h 908981"/>
                <a:gd name="connsiteX91" fmla="*/ 26630 w 601844"/>
                <a:gd name="connsiteY91" fmla="*/ 539708 h 908981"/>
                <a:gd name="connsiteX92" fmla="*/ 26630 w 601844"/>
                <a:gd name="connsiteY92" fmla="*/ 505976 h 908981"/>
                <a:gd name="connsiteX93" fmla="*/ 31069 w 601844"/>
                <a:gd name="connsiteY93" fmla="*/ 501537 h 908981"/>
                <a:gd name="connsiteX94" fmla="*/ 36249 w 601844"/>
                <a:gd name="connsiteY94" fmla="*/ 501537 h 908981"/>
                <a:gd name="connsiteX95" fmla="*/ 36249 w 601844"/>
                <a:gd name="connsiteY95" fmla="*/ 544146 h 908981"/>
                <a:gd name="connsiteX96" fmla="*/ 538965 w 601844"/>
                <a:gd name="connsiteY96" fmla="*/ 792695 h 908981"/>
                <a:gd name="connsiteX97" fmla="*/ 62879 w 601844"/>
                <a:gd name="connsiteY97" fmla="*/ 792695 h 908981"/>
                <a:gd name="connsiteX98" fmla="*/ 62879 w 601844"/>
                <a:gd name="connsiteY98" fmla="*/ 636464 h 908981"/>
                <a:gd name="connsiteX99" fmla="*/ 538965 w 601844"/>
                <a:gd name="connsiteY99" fmla="*/ 636464 h 908981"/>
                <a:gd name="connsiteX100" fmla="*/ 62879 w 601844"/>
                <a:gd name="connsiteY100" fmla="*/ 609834 h 908981"/>
                <a:gd name="connsiteX101" fmla="*/ 62879 w 601844"/>
                <a:gd name="connsiteY101" fmla="*/ 549374 h 908981"/>
                <a:gd name="connsiteX102" fmla="*/ 168596 w 601844"/>
                <a:gd name="connsiteY102" fmla="*/ 476690 h 908981"/>
                <a:gd name="connsiteX103" fmla="*/ 174248 w 601844"/>
                <a:gd name="connsiteY103" fmla="*/ 477210 h 908981"/>
                <a:gd name="connsiteX104" fmla="*/ 306866 w 601844"/>
                <a:gd name="connsiteY104" fmla="*/ 609834 h 908981"/>
                <a:gd name="connsiteX105" fmla="*/ 428949 w 601844"/>
                <a:gd name="connsiteY105" fmla="*/ 386194 h 908981"/>
                <a:gd name="connsiteX106" fmla="*/ 389378 w 601844"/>
                <a:gd name="connsiteY106" fmla="*/ 389829 h 908981"/>
                <a:gd name="connsiteX107" fmla="*/ 329932 w 601844"/>
                <a:gd name="connsiteY107" fmla="*/ 449276 h 908981"/>
                <a:gd name="connsiteX108" fmla="*/ 263640 w 601844"/>
                <a:gd name="connsiteY108" fmla="*/ 449276 h 908981"/>
                <a:gd name="connsiteX109" fmla="*/ 250325 w 601844"/>
                <a:gd name="connsiteY109" fmla="*/ 462591 h 908981"/>
                <a:gd name="connsiteX110" fmla="*/ 263640 w 601844"/>
                <a:gd name="connsiteY110" fmla="*/ 475907 h 908981"/>
                <a:gd name="connsiteX111" fmla="*/ 303301 w 601844"/>
                <a:gd name="connsiteY111" fmla="*/ 475907 h 908981"/>
                <a:gd name="connsiteX112" fmla="*/ 256947 w 601844"/>
                <a:gd name="connsiteY112" fmla="*/ 522259 h 908981"/>
                <a:gd name="connsiteX113" fmla="*/ 193084 w 601844"/>
                <a:gd name="connsiteY113" fmla="*/ 458380 h 908981"/>
                <a:gd name="connsiteX114" fmla="*/ 153506 w 601844"/>
                <a:gd name="connsiteY114" fmla="*/ 454748 h 908981"/>
                <a:gd name="connsiteX115" fmla="*/ 62879 w 601844"/>
                <a:gd name="connsiteY115" fmla="*/ 517058 h 908981"/>
                <a:gd name="connsiteX116" fmla="*/ 62879 w 601844"/>
                <a:gd name="connsiteY116" fmla="*/ 299147 h 908981"/>
                <a:gd name="connsiteX117" fmla="*/ 538965 w 601844"/>
                <a:gd name="connsiteY117" fmla="*/ 299147 h 908981"/>
                <a:gd name="connsiteX118" fmla="*/ 538965 w 601844"/>
                <a:gd name="connsiteY118" fmla="*/ 340355 h 908981"/>
                <a:gd name="connsiteX119" fmla="*/ 523431 w 601844"/>
                <a:gd name="connsiteY119" fmla="*/ 340355 h 908981"/>
                <a:gd name="connsiteX120" fmla="*/ 510116 w 601844"/>
                <a:gd name="connsiteY120" fmla="*/ 353670 h 908981"/>
                <a:gd name="connsiteX121" fmla="*/ 523431 w 601844"/>
                <a:gd name="connsiteY121" fmla="*/ 366985 h 908981"/>
                <a:gd name="connsiteX122" fmla="*/ 538965 w 601844"/>
                <a:gd name="connsiteY122" fmla="*/ 366985 h 908981"/>
                <a:gd name="connsiteX123" fmla="*/ 538965 w 601844"/>
                <a:gd name="connsiteY123" fmla="*/ 377852 h 908981"/>
                <a:gd name="connsiteX124" fmla="*/ 499173 w 601844"/>
                <a:gd name="connsiteY124" fmla="*/ 377852 h 908981"/>
                <a:gd name="connsiteX125" fmla="*/ 485857 w 601844"/>
                <a:gd name="connsiteY125" fmla="*/ 391167 h 908981"/>
                <a:gd name="connsiteX126" fmla="*/ 499173 w 601844"/>
                <a:gd name="connsiteY126" fmla="*/ 404482 h 908981"/>
                <a:gd name="connsiteX127" fmla="*/ 538965 w 601844"/>
                <a:gd name="connsiteY127" fmla="*/ 404482 h 908981"/>
                <a:gd name="connsiteX128" fmla="*/ 538965 w 601844"/>
                <a:gd name="connsiteY128" fmla="*/ 461849 h 908981"/>
                <a:gd name="connsiteX129" fmla="*/ 575215 w 601844"/>
                <a:gd name="connsiteY129" fmla="*/ 268078 h 908981"/>
                <a:gd name="connsiteX130" fmla="*/ 570776 w 601844"/>
                <a:gd name="connsiteY130" fmla="*/ 272517 h 908981"/>
                <a:gd name="connsiteX131" fmla="*/ 565596 w 601844"/>
                <a:gd name="connsiteY131" fmla="*/ 272517 h 908981"/>
                <a:gd name="connsiteX132" fmla="*/ 565596 w 601844"/>
                <a:gd name="connsiteY132" fmla="*/ 158894 h 908981"/>
                <a:gd name="connsiteX133" fmla="*/ 570776 w 601844"/>
                <a:gd name="connsiteY133" fmla="*/ 158894 h 908981"/>
                <a:gd name="connsiteX134" fmla="*/ 575215 w 601844"/>
                <a:gd name="connsiteY134" fmla="*/ 163333 h 90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601844" h="908981">
                  <a:moveTo>
                    <a:pt x="570776" y="132264"/>
                  </a:moveTo>
                  <a:lnTo>
                    <a:pt x="565596" y="132264"/>
                  </a:lnTo>
                  <a:lnTo>
                    <a:pt x="565596" y="48822"/>
                  </a:lnTo>
                  <a:cubicBezTo>
                    <a:pt x="565596" y="21901"/>
                    <a:pt x="543695" y="0"/>
                    <a:pt x="516773" y="0"/>
                  </a:cubicBezTo>
                  <a:lnTo>
                    <a:pt x="193208" y="0"/>
                  </a:lnTo>
                  <a:cubicBezTo>
                    <a:pt x="185858" y="0"/>
                    <a:pt x="179893" y="5957"/>
                    <a:pt x="179893" y="13315"/>
                  </a:cubicBezTo>
                  <a:cubicBezTo>
                    <a:pt x="179893" y="20673"/>
                    <a:pt x="185858" y="26630"/>
                    <a:pt x="193208" y="26630"/>
                  </a:cubicBezTo>
                  <a:lnTo>
                    <a:pt x="516773" y="26630"/>
                  </a:lnTo>
                  <a:cubicBezTo>
                    <a:pt x="529015" y="26630"/>
                    <a:pt x="538965" y="36582"/>
                    <a:pt x="538965" y="48822"/>
                  </a:cubicBezTo>
                  <a:lnTo>
                    <a:pt x="538965" y="89655"/>
                  </a:lnTo>
                  <a:lnTo>
                    <a:pt x="62879" y="89655"/>
                  </a:lnTo>
                  <a:lnTo>
                    <a:pt x="62879" y="48822"/>
                  </a:lnTo>
                  <a:cubicBezTo>
                    <a:pt x="62879" y="36582"/>
                    <a:pt x="72831" y="26630"/>
                    <a:pt x="85071" y="26630"/>
                  </a:cubicBezTo>
                  <a:lnTo>
                    <a:pt x="135232" y="26630"/>
                  </a:lnTo>
                  <a:cubicBezTo>
                    <a:pt x="142583" y="26630"/>
                    <a:pt x="148547" y="20673"/>
                    <a:pt x="148547" y="13315"/>
                  </a:cubicBezTo>
                  <a:cubicBezTo>
                    <a:pt x="148547" y="5957"/>
                    <a:pt x="142583" y="0"/>
                    <a:pt x="135232" y="0"/>
                  </a:cubicBezTo>
                  <a:lnTo>
                    <a:pt x="85071" y="0"/>
                  </a:lnTo>
                  <a:cubicBezTo>
                    <a:pt x="58150" y="0"/>
                    <a:pt x="36249" y="21901"/>
                    <a:pt x="36249" y="48822"/>
                  </a:cubicBezTo>
                  <a:lnTo>
                    <a:pt x="36249" y="132264"/>
                  </a:lnTo>
                  <a:lnTo>
                    <a:pt x="31069" y="132264"/>
                  </a:lnTo>
                  <a:cubicBezTo>
                    <a:pt x="13939" y="132264"/>
                    <a:pt x="0" y="146203"/>
                    <a:pt x="0" y="163333"/>
                  </a:cubicBezTo>
                  <a:lnTo>
                    <a:pt x="0" y="303585"/>
                  </a:lnTo>
                  <a:cubicBezTo>
                    <a:pt x="0" y="320714"/>
                    <a:pt x="13939" y="334654"/>
                    <a:pt x="31069" y="334654"/>
                  </a:cubicBezTo>
                  <a:lnTo>
                    <a:pt x="36249" y="334654"/>
                  </a:lnTo>
                  <a:lnTo>
                    <a:pt x="36249" y="364835"/>
                  </a:lnTo>
                  <a:lnTo>
                    <a:pt x="31069" y="364835"/>
                  </a:lnTo>
                  <a:cubicBezTo>
                    <a:pt x="13939" y="364835"/>
                    <a:pt x="0" y="378775"/>
                    <a:pt x="0" y="395904"/>
                  </a:cubicBezTo>
                  <a:lnTo>
                    <a:pt x="0" y="429636"/>
                  </a:lnTo>
                  <a:cubicBezTo>
                    <a:pt x="0" y="446764"/>
                    <a:pt x="13939" y="460704"/>
                    <a:pt x="31069" y="460704"/>
                  </a:cubicBezTo>
                  <a:lnTo>
                    <a:pt x="36249" y="460704"/>
                  </a:lnTo>
                  <a:lnTo>
                    <a:pt x="36249" y="474907"/>
                  </a:lnTo>
                  <a:lnTo>
                    <a:pt x="31069" y="474907"/>
                  </a:lnTo>
                  <a:cubicBezTo>
                    <a:pt x="13939" y="474907"/>
                    <a:pt x="0" y="488847"/>
                    <a:pt x="0" y="505976"/>
                  </a:cubicBezTo>
                  <a:lnTo>
                    <a:pt x="0" y="539708"/>
                  </a:lnTo>
                  <a:cubicBezTo>
                    <a:pt x="0" y="556836"/>
                    <a:pt x="13939" y="570776"/>
                    <a:pt x="31069" y="570776"/>
                  </a:cubicBezTo>
                  <a:lnTo>
                    <a:pt x="36249" y="570776"/>
                  </a:lnTo>
                  <a:lnTo>
                    <a:pt x="36249" y="860159"/>
                  </a:lnTo>
                  <a:cubicBezTo>
                    <a:pt x="36249" y="887080"/>
                    <a:pt x="58150" y="908981"/>
                    <a:pt x="85071" y="908981"/>
                  </a:cubicBezTo>
                  <a:lnTo>
                    <a:pt x="145884" y="908981"/>
                  </a:lnTo>
                  <a:cubicBezTo>
                    <a:pt x="153235" y="908981"/>
                    <a:pt x="159199" y="903025"/>
                    <a:pt x="159199" y="895666"/>
                  </a:cubicBezTo>
                  <a:cubicBezTo>
                    <a:pt x="159199" y="888307"/>
                    <a:pt x="153235" y="882351"/>
                    <a:pt x="145884" y="882351"/>
                  </a:cubicBezTo>
                  <a:lnTo>
                    <a:pt x="85071" y="882351"/>
                  </a:lnTo>
                  <a:cubicBezTo>
                    <a:pt x="72831" y="882351"/>
                    <a:pt x="62879" y="872400"/>
                    <a:pt x="62879" y="860159"/>
                  </a:cubicBezTo>
                  <a:lnTo>
                    <a:pt x="62879" y="819326"/>
                  </a:lnTo>
                  <a:lnTo>
                    <a:pt x="538965" y="819326"/>
                  </a:lnTo>
                  <a:lnTo>
                    <a:pt x="538965" y="860159"/>
                  </a:lnTo>
                  <a:cubicBezTo>
                    <a:pt x="538965" y="872400"/>
                    <a:pt x="529015" y="882351"/>
                    <a:pt x="516773" y="882351"/>
                  </a:cubicBezTo>
                  <a:lnTo>
                    <a:pt x="203860" y="882351"/>
                  </a:lnTo>
                  <a:cubicBezTo>
                    <a:pt x="196510" y="882351"/>
                    <a:pt x="190545" y="888307"/>
                    <a:pt x="190545" y="895666"/>
                  </a:cubicBezTo>
                  <a:cubicBezTo>
                    <a:pt x="190545" y="903025"/>
                    <a:pt x="196510" y="908981"/>
                    <a:pt x="203860" y="908981"/>
                  </a:cubicBezTo>
                  <a:lnTo>
                    <a:pt x="516773" y="908981"/>
                  </a:lnTo>
                  <a:cubicBezTo>
                    <a:pt x="543695" y="908981"/>
                    <a:pt x="565596" y="887080"/>
                    <a:pt x="565596" y="860159"/>
                  </a:cubicBezTo>
                  <a:lnTo>
                    <a:pt x="565596" y="582898"/>
                  </a:lnTo>
                  <a:cubicBezTo>
                    <a:pt x="565596" y="575548"/>
                    <a:pt x="559639" y="569583"/>
                    <a:pt x="552281" y="569583"/>
                  </a:cubicBezTo>
                  <a:cubicBezTo>
                    <a:pt x="544923" y="569583"/>
                    <a:pt x="538965" y="575548"/>
                    <a:pt x="538965" y="582898"/>
                  </a:cubicBezTo>
                  <a:lnTo>
                    <a:pt x="538965" y="609834"/>
                  </a:lnTo>
                  <a:lnTo>
                    <a:pt x="344523" y="609834"/>
                  </a:lnTo>
                  <a:lnTo>
                    <a:pt x="275783" y="541087"/>
                  </a:lnTo>
                  <a:lnTo>
                    <a:pt x="340966" y="475907"/>
                  </a:lnTo>
                  <a:lnTo>
                    <a:pt x="413956" y="475907"/>
                  </a:lnTo>
                  <a:cubicBezTo>
                    <a:pt x="421307" y="475907"/>
                    <a:pt x="427271" y="469949"/>
                    <a:pt x="427271" y="462591"/>
                  </a:cubicBezTo>
                  <a:cubicBezTo>
                    <a:pt x="427271" y="455240"/>
                    <a:pt x="421307" y="449276"/>
                    <a:pt x="413956" y="449276"/>
                  </a:cubicBezTo>
                  <a:lnTo>
                    <a:pt x="367596" y="449276"/>
                  </a:lnTo>
                  <a:lnTo>
                    <a:pt x="408214" y="408658"/>
                  </a:lnTo>
                  <a:cubicBezTo>
                    <a:pt x="409725" y="407145"/>
                    <a:pt x="412104" y="406931"/>
                    <a:pt x="413865" y="408138"/>
                  </a:cubicBezTo>
                  <a:lnTo>
                    <a:pt x="538965" y="494159"/>
                  </a:lnTo>
                  <a:lnTo>
                    <a:pt x="538965" y="524915"/>
                  </a:lnTo>
                  <a:cubicBezTo>
                    <a:pt x="538965" y="532274"/>
                    <a:pt x="544929" y="538230"/>
                    <a:pt x="552281" y="538230"/>
                  </a:cubicBezTo>
                  <a:cubicBezTo>
                    <a:pt x="559639" y="538230"/>
                    <a:pt x="565596" y="532274"/>
                    <a:pt x="565596" y="524915"/>
                  </a:cubicBezTo>
                  <a:lnTo>
                    <a:pt x="565596" y="299147"/>
                  </a:lnTo>
                  <a:lnTo>
                    <a:pt x="570776" y="299147"/>
                  </a:lnTo>
                  <a:cubicBezTo>
                    <a:pt x="587905" y="299147"/>
                    <a:pt x="601845" y="285207"/>
                    <a:pt x="601845" y="268078"/>
                  </a:cubicBezTo>
                  <a:lnTo>
                    <a:pt x="601845" y="163333"/>
                  </a:lnTo>
                  <a:cubicBezTo>
                    <a:pt x="601845" y="146203"/>
                    <a:pt x="587905" y="132264"/>
                    <a:pt x="570776" y="132264"/>
                  </a:cubicBezTo>
                  <a:close/>
                  <a:moveTo>
                    <a:pt x="538965" y="116286"/>
                  </a:moveTo>
                  <a:lnTo>
                    <a:pt x="538965" y="272517"/>
                  </a:lnTo>
                  <a:lnTo>
                    <a:pt x="62879" y="272517"/>
                  </a:lnTo>
                  <a:lnTo>
                    <a:pt x="62879" y="116286"/>
                  </a:lnTo>
                  <a:close/>
                  <a:moveTo>
                    <a:pt x="31069" y="308024"/>
                  </a:moveTo>
                  <a:cubicBezTo>
                    <a:pt x="28621" y="308024"/>
                    <a:pt x="26630" y="306034"/>
                    <a:pt x="26630" y="303585"/>
                  </a:cubicBezTo>
                  <a:lnTo>
                    <a:pt x="26630" y="163333"/>
                  </a:lnTo>
                  <a:cubicBezTo>
                    <a:pt x="26630" y="160884"/>
                    <a:pt x="28621" y="158894"/>
                    <a:pt x="31069" y="158894"/>
                  </a:cubicBezTo>
                  <a:lnTo>
                    <a:pt x="36249" y="158894"/>
                  </a:lnTo>
                  <a:lnTo>
                    <a:pt x="36249" y="308024"/>
                  </a:lnTo>
                  <a:close/>
                  <a:moveTo>
                    <a:pt x="31069" y="434074"/>
                  </a:moveTo>
                  <a:cubicBezTo>
                    <a:pt x="28621" y="434074"/>
                    <a:pt x="26630" y="432084"/>
                    <a:pt x="26630" y="429636"/>
                  </a:cubicBezTo>
                  <a:lnTo>
                    <a:pt x="26630" y="395904"/>
                  </a:lnTo>
                  <a:cubicBezTo>
                    <a:pt x="26630" y="393456"/>
                    <a:pt x="28621" y="391465"/>
                    <a:pt x="31069" y="391465"/>
                  </a:cubicBezTo>
                  <a:lnTo>
                    <a:pt x="36249" y="391465"/>
                  </a:lnTo>
                  <a:lnTo>
                    <a:pt x="36249" y="434074"/>
                  </a:lnTo>
                  <a:close/>
                  <a:moveTo>
                    <a:pt x="31069" y="544146"/>
                  </a:moveTo>
                  <a:cubicBezTo>
                    <a:pt x="28621" y="544146"/>
                    <a:pt x="26630" y="542156"/>
                    <a:pt x="26630" y="539708"/>
                  </a:cubicBezTo>
                  <a:lnTo>
                    <a:pt x="26630" y="505976"/>
                  </a:lnTo>
                  <a:cubicBezTo>
                    <a:pt x="26630" y="503528"/>
                    <a:pt x="28621" y="501537"/>
                    <a:pt x="31069" y="501537"/>
                  </a:cubicBezTo>
                  <a:lnTo>
                    <a:pt x="36249" y="501537"/>
                  </a:lnTo>
                  <a:lnTo>
                    <a:pt x="36249" y="544146"/>
                  </a:lnTo>
                  <a:close/>
                  <a:moveTo>
                    <a:pt x="538965" y="792695"/>
                  </a:moveTo>
                  <a:lnTo>
                    <a:pt x="62879" y="792695"/>
                  </a:lnTo>
                  <a:lnTo>
                    <a:pt x="62879" y="636464"/>
                  </a:lnTo>
                  <a:lnTo>
                    <a:pt x="538965" y="636464"/>
                  </a:lnTo>
                  <a:close/>
                  <a:moveTo>
                    <a:pt x="62879" y="609834"/>
                  </a:moveTo>
                  <a:lnTo>
                    <a:pt x="62879" y="549374"/>
                  </a:lnTo>
                  <a:lnTo>
                    <a:pt x="168596" y="476690"/>
                  </a:lnTo>
                  <a:cubicBezTo>
                    <a:pt x="170358" y="475475"/>
                    <a:pt x="172736" y="475697"/>
                    <a:pt x="174248" y="477210"/>
                  </a:cubicBezTo>
                  <a:lnTo>
                    <a:pt x="306866" y="609834"/>
                  </a:lnTo>
                  <a:close/>
                  <a:moveTo>
                    <a:pt x="428949" y="386194"/>
                  </a:moveTo>
                  <a:cubicBezTo>
                    <a:pt x="416612" y="377714"/>
                    <a:pt x="399968" y="379239"/>
                    <a:pt x="389378" y="389829"/>
                  </a:cubicBezTo>
                  <a:lnTo>
                    <a:pt x="329932" y="449276"/>
                  </a:lnTo>
                  <a:lnTo>
                    <a:pt x="263640" y="449276"/>
                  </a:lnTo>
                  <a:cubicBezTo>
                    <a:pt x="256281" y="449276"/>
                    <a:pt x="250325" y="455240"/>
                    <a:pt x="250325" y="462591"/>
                  </a:cubicBezTo>
                  <a:cubicBezTo>
                    <a:pt x="250325" y="469949"/>
                    <a:pt x="256281" y="475907"/>
                    <a:pt x="263640" y="475907"/>
                  </a:cubicBezTo>
                  <a:lnTo>
                    <a:pt x="303301" y="475907"/>
                  </a:lnTo>
                  <a:lnTo>
                    <a:pt x="256947" y="522259"/>
                  </a:lnTo>
                  <a:lnTo>
                    <a:pt x="193084" y="458380"/>
                  </a:lnTo>
                  <a:cubicBezTo>
                    <a:pt x="182494" y="447792"/>
                    <a:pt x="165843" y="446258"/>
                    <a:pt x="153506" y="454748"/>
                  </a:cubicBezTo>
                  <a:lnTo>
                    <a:pt x="62879" y="517058"/>
                  </a:lnTo>
                  <a:lnTo>
                    <a:pt x="62879" y="299147"/>
                  </a:lnTo>
                  <a:lnTo>
                    <a:pt x="538965" y="299147"/>
                  </a:lnTo>
                  <a:lnTo>
                    <a:pt x="538965" y="340355"/>
                  </a:lnTo>
                  <a:lnTo>
                    <a:pt x="523431" y="340355"/>
                  </a:lnTo>
                  <a:cubicBezTo>
                    <a:pt x="516079" y="340355"/>
                    <a:pt x="510116" y="346311"/>
                    <a:pt x="510116" y="353670"/>
                  </a:cubicBezTo>
                  <a:cubicBezTo>
                    <a:pt x="510116" y="361027"/>
                    <a:pt x="516079" y="366985"/>
                    <a:pt x="523431" y="366985"/>
                  </a:cubicBezTo>
                  <a:lnTo>
                    <a:pt x="538965" y="366985"/>
                  </a:lnTo>
                  <a:lnTo>
                    <a:pt x="538965" y="377852"/>
                  </a:lnTo>
                  <a:lnTo>
                    <a:pt x="499173" y="377852"/>
                  </a:lnTo>
                  <a:cubicBezTo>
                    <a:pt x="491814" y="377852"/>
                    <a:pt x="485857" y="383815"/>
                    <a:pt x="485857" y="391167"/>
                  </a:cubicBezTo>
                  <a:cubicBezTo>
                    <a:pt x="485857" y="398526"/>
                    <a:pt x="491814" y="404482"/>
                    <a:pt x="499173" y="404482"/>
                  </a:cubicBezTo>
                  <a:lnTo>
                    <a:pt x="538965" y="404482"/>
                  </a:lnTo>
                  <a:lnTo>
                    <a:pt x="538965" y="461849"/>
                  </a:lnTo>
                  <a:close/>
                  <a:moveTo>
                    <a:pt x="575215" y="268078"/>
                  </a:moveTo>
                  <a:cubicBezTo>
                    <a:pt x="575215" y="270527"/>
                    <a:pt x="573224" y="272517"/>
                    <a:pt x="570776" y="272517"/>
                  </a:cubicBezTo>
                  <a:lnTo>
                    <a:pt x="565596" y="272517"/>
                  </a:lnTo>
                  <a:lnTo>
                    <a:pt x="565596" y="158894"/>
                  </a:lnTo>
                  <a:lnTo>
                    <a:pt x="570776" y="158894"/>
                  </a:lnTo>
                  <a:cubicBezTo>
                    <a:pt x="573224" y="158894"/>
                    <a:pt x="575215" y="160884"/>
                    <a:pt x="575215" y="163333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9" name="任意多边形: 形状 438"/>
            <p:cNvSpPr/>
            <p:nvPr/>
          </p:nvSpPr>
          <p:spPr>
            <a:xfrm>
              <a:off x="4709183" y="4615600"/>
              <a:ext cx="96160" cy="26630"/>
            </a:xfrm>
            <a:custGeom>
              <a:avLst/>
              <a:gdLst>
                <a:gd name="connsiteX0" fmla="*/ 82845 w 96160"/>
                <a:gd name="connsiteY0" fmla="*/ 26630 h 26630"/>
                <a:gd name="connsiteX1" fmla="*/ 96160 w 96160"/>
                <a:gd name="connsiteY1" fmla="*/ 13315 h 26630"/>
                <a:gd name="connsiteX2" fmla="*/ 82845 w 96160"/>
                <a:gd name="connsiteY2" fmla="*/ 0 h 26630"/>
                <a:gd name="connsiteX3" fmla="*/ 13315 w 96160"/>
                <a:gd name="connsiteY3" fmla="*/ 0 h 26630"/>
                <a:gd name="connsiteX4" fmla="*/ 0 w 96160"/>
                <a:gd name="connsiteY4" fmla="*/ 13315 h 26630"/>
                <a:gd name="connsiteX5" fmla="*/ 13315 w 96160"/>
                <a:gd name="connsiteY5" fmla="*/ 2663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160" h="26630">
                  <a:moveTo>
                    <a:pt x="82845" y="26630"/>
                  </a:moveTo>
                  <a:cubicBezTo>
                    <a:pt x="90204" y="26630"/>
                    <a:pt x="96160" y="20673"/>
                    <a:pt x="96160" y="13315"/>
                  </a:cubicBezTo>
                  <a:cubicBezTo>
                    <a:pt x="96160" y="5964"/>
                    <a:pt x="90204" y="0"/>
                    <a:pt x="82845" y="0"/>
                  </a:cubicBezTo>
                  <a:lnTo>
                    <a:pt x="13315" y="0"/>
                  </a:lnTo>
                  <a:cubicBezTo>
                    <a:pt x="5956" y="0"/>
                    <a:pt x="0" y="5964"/>
                    <a:pt x="0" y="13315"/>
                  </a:cubicBezTo>
                  <a:cubicBezTo>
                    <a:pt x="0" y="20673"/>
                    <a:pt x="5956" y="26630"/>
                    <a:pt x="13315" y="2663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0" name="任意多边形: 形状 439"/>
            <p:cNvSpPr/>
            <p:nvPr/>
          </p:nvSpPr>
          <p:spPr>
            <a:xfrm>
              <a:off x="4708663" y="4738092"/>
              <a:ext cx="97200" cy="26630"/>
            </a:xfrm>
            <a:custGeom>
              <a:avLst/>
              <a:gdLst>
                <a:gd name="connsiteX0" fmla="*/ 13315 w 97200"/>
                <a:gd name="connsiteY0" fmla="*/ 26630 h 26630"/>
                <a:gd name="connsiteX1" fmla="*/ 83885 w 97200"/>
                <a:gd name="connsiteY1" fmla="*/ 26630 h 26630"/>
                <a:gd name="connsiteX2" fmla="*/ 97201 w 97200"/>
                <a:gd name="connsiteY2" fmla="*/ 13315 h 26630"/>
                <a:gd name="connsiteX3" fmla="*/ 83885 w 97200"/>
                <a:gd name="connsiteY3" fmla="*/ 0 h 26630"/>
                <a:gd name="connsiteX4" fmla="*/ 13315 w 97200"/>
                <a:gd name="connsiteY4" fmla="*/ 0 h 26630"/>
                <a:gd name="connsiteX5" fmla="*/ 0 w 97200"/>
                <a:gd name="connsiteY5" fmla="*/ 13315 h 26630"/>
                <a:gd name="connsiteX6" fmla="*/ 13315 w 97200"/>
                <a:gd name="connsiteY6" fmla="*/ 2663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200" h="26630">
                  <a:moveTo>
                    <a:pt x="13315" y="26630"/>
                  </a:moveTo>
                  <a:lnTo>
                    <a:pt x="83885" y="26630"/>
                  </a:lnTo>
                  <a:cubicBezTo>
                    <a:pt x="91237" y="26630"/>
                    <a:pt x="97201" y="20674"/>
                    <a:pt x="97201" y="13315"/>
                  </a:cubicBezTo>
                  <a:cubicBezTo>
                    <a:pt x="97201" y="5957"/>
                    <a:pt x="91237" y="0"/>
                    <a:pt x="83885" y="0"/>
                  </a:cubicBezTo>
                  <a:lnTo>
                    <a:pt x="13315" y="0"/>
                  </a:lnTo>
                  <a:cubicBezTo>
                    <a:pt x="5963" y="0"/>
                    <a:pt x="0" y="5957"/>
                    <a:pt x="0" y="13315"/>
                  </a:cubicBezTo>
                  <a:cubicBezTo>
                    <a:pt x="0" y="20674"/>
                    <a:pt x="5963" y="26630"/>
                    <a:pt x="13315" y="2663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1" name="任意多边形: 形状 440"/>
            <p:cNvSpPr/>
            <p:nvPr/>
          </p:nvSpPr>
          <p:spPr>
            <a:xfrm>
              <a:off x="4735293" y="4774210"/>
              <a:ext cx="43939" cy="26630"/>
            </a:xfrm>
            <a:custGeom>
              <a:avLst/>
              <a:gdLst>
                <a:gd name="connsiteX0" fmla="*/ 30625 w 43939"/>
                <a:gd name="connsiteY0" fmla="*/ 0 h 26630"/>
                <a:gd name="connsiteX1" fmla="*/ 13315 w 43939"/>
                <a:gd name="connsiteY1" fmla="*/ 0 h 26630"/>
                <a:gd name="connsiteX2" fmla="*/ 0 w 43939"/>
                <a:gd name="connsiteY2" fmla="*/ 13315 h 26630"/>
                <a:gd name="connsiteX3" fmla="*/ 13315 w 43939"/>
                <a:gd name="connsiteY3" fmla="*/ 26630 h 26630"/>
                <a:gd name="connsiteX4" fmla="*/ 30625 w 43939"/>
                <a:gd name="connsiteY4" fmla="*/ 26630 h 26630"/>
                <a:gd name="connsiteX5" fmla="*/ 43940 w 43939"/>
                <a:gd name="connsiteY5" fmla="*/ 13315 h 26630"/>
                <a:gd name="connsiteX6" fmla="*/ 30625 w 43939"/>
                <a:gd name="connsiteY6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9" h="26630">
                  <a:moveTo>
                    <a:pt x="30625" y="0"/>
                  </a:moveTo>
                  <a:lnTo>
                    <a:pt x="13315" y="0"/>
                  </a:lnTo>
                  <a:cubicBezTo>
                    <a:pt x="5963" y="0"/>
                    <a:pt x="0" y="5956"/>
                    <a:pt x="0" y="13315"/>
                  </a:cubicBezTo>
                  <a:cubicBezTo>
                    <a:pt x="0" y="20672"/>
                    <a:pt x="5963" y="26630"/>
                    <a:pt x="13315" y="26630"/>
                  </a:cubicBezTo>
                  <a:lnTo>
                    <a:pt x="30625" y="26630"/>
                  </a:lnTo>
                  <a:cubicBezTo>
                    <a:pt x="37977" y="26630"/>
                    <a:pt x="43940" y="20672"/>
                    <a:pt x="43940" y="13315"/>
                  </a:cubicBezTo>
                  <a:cubicBezTo>
                    <a:pt x="43940" y="5956"/>
                    <a:pt x="37977" y="0"/>
                    <a:pt x="30625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2" name="任意多边形: 形状 441"/>
            <p:cNvSpPr/>
            <p:nvPr/>
          </p:nvSpPr>
          <p:spPr>
            <a:xfrm>
              <a:off x="4552799" y="4897666"/>
              <a:ext cx="168291" cy="26630"/>
            </a:xfrm>
            <a:custGeom>
              <a:avLst/>
              <a:gdLst>
                <a:gd name="connsiteX0" fmla="*/ 154976 w 168291"/>
                <a:gd name="connsiteY0" fmla="*/ 0 h 26630"/>
                <a:gd name="connsiteX1" fmla="*/ 13315 w 168291"/>
                <a:gd name="connsiteY1" fmla="*/ 0 h 26630"/>
                <a:gd name="connsiteX2" fmla="*/ 0 w 168291"/>
                <a:gd name="connsiteY2" fmla="*/ 13315 h 26630"/>
                <a:gd name="connsiteX3" fmla="*/ 13315 w 168291"/>
                <a:gd name="connsiteY3" fmla="*/ 26630 h 26630"/>
                <a:gd name="connsiteX4" fmla="*/ 154976 w 168291"/>
                <a:gd name="connsiteY4" fmla="*/ 26630 h 26630"/>
                <a:gd name="connsiteX5" fmla="*/ 168291 w 168291"/>
                <a:gd name="connsiteY5" fmla="*/ 13315 h 26630"/>
                <a:gd name="connsiteX6" fmla="*/ 154976 w 168291"/>
                <a:gd name="connsiteY6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291" h="26630">
                  <a:moveTo>
                    <a:pt x="154976" y="0"/>
                  </a:moveTo>
                  <a:lnTo>
                    <a:pt x="13315" y="0"/>
                  </a:lnTo>
                  <a:cubicBezTo>
                    <a:pt x="5964" y="0"/>
                    <a:pt x="0" y="5956"/>
                    <a:pt x="0" y="13315"/>
                  </a:cubicBezTo>
                  <a:cubicBezTo>
                    <a:pt x="0" y="20672"/>
                    <a:pt x="5964" y="26630"/>
                    <a:pt x="13315" y="26630"/>
                  </a:cubicBezTo>
                  <a:lnTo>
                    <a:pt x="154976" y="26630"/>
                  </a:lnTo>
                  <a:cubicBezTo>
                    <a:pt x="162335" y="26630"/>
                    <a:pt x="168291" y="20672"/>
                    <a:pt x="168291" y="13315"/>
                  </a:cubicBezTo>
                  <a:cubicBezTo>
                    <a:pt x="168291" y="5956"/>
                    <a:pt x="162335" y="0"/>
                    <a:pt x="154976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3" name="任意多边形: 形状 442"/>
            <p:cNvSpPr/>
            <p:nvPr/>
          </p:nvSpPr>
          <p:spPr>
            <a:xfrm>
              <a:off x="4623633" y="4935163"/>
              <a:ext cx="50486" cy="26630"/>
            </a:xfrm>
            <a:custGeom>
              <a:avLst/>
              <a:gdLst>
                <a:gd name="connsiteX0" fmla="*/ 37171 w 50486"/>
                <a:gd name="connsiteY0" fmla="*/ 0 h 26630"/>
                <a:gd name="connsiteX1" fmla="*/ 13314 w 50486"/>
                <a:gd name="connsiteY1" fmla="*/ 0 h 26630"/>
                <a:gd name="connsiteX2" fmla="*/ 0 w 50486"/>
                <a:gd name="connsiteY2" fmla="*/ 13315 h 26630"/>
                <a:gd name="connsiteX3" fmla="*/ 13314 w 50486"/>
                <a:gd name="connsiteY3" fmla="*/ 26630 h 26630"/>
                <a:gd name="connsiteX4" fmla="*/ 37171 w 50486"/>
                <a:gd name="connsiteY4" fmla="*/ 26630 h 26630"/>
                <a:gd name="connsiteX5" fmla="*/ 50487 w 50486"/>
                <a:gd name="connsiteY5" fmla="*/ 13315 h 26630"/>
                <a:gd name="connsiteX6" fmla="*/ 37171 w 50486"/>
                <a:gd name="connsiteY6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86" h="26630">
                  <a:moveTo>
                    <a:pt x="37171" y="0"/>
                  </a:moveTo>
                  <a:lnTo>
                    <a:pt x="13314" y="0"/>
                  </a:lnTo>
                  <a:cubicBezTo>
                    <a:pt x="5957" y="0"/>
                    <a:pt x="0" y="5963"/>
                    <a:pt x="0" y="13315"/>
                  </a:cubicBezTo>
                  <a:cubicBezTo>
                    <a:pt x="0" y="20674"/>
                    <a:pt x="5957" y="26630"/>
                    <a:pt x="13314" y="26630"/>
                  </a:cubicBezTo>
                  <a:lnTo>
                    <a:pt x="37171" y="26630"/>
                  </a:lnTo>
                  <a:cubicBezTo>
                    <a:pt x="44523" y="26630"/>
                    <a:pt x="50487" y="20674"/>
                    <a:pt x="50487" y="13315"/>
                  </a:cubicBezTo>
                  <a:cubicBezTo>
                    <a:pt x="50487" y="5963"/>
                    <a:pt x="44523" y="0"/>
                    <a:pt x="37171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4" name="任意多边形: 形状 443"/>
            <p:cNvSpPr/>
            <p:nvPr/>
          </p:nvSpPr>
          <p:spPr>
            <a:xfrm>
              <a:off x="4745501" y="4976593"/>
              <a:ext cx="43419" cy="26630"/>
            </a:xfrm>
            <a:custGeom>
              <a:avLst/>
              <a:gdLst>
                <a:gd name="connsiteX0" fmla="*/ 30105 w 43419"/>
                <a:gd name="connsiteY0" fmla="*/ 0 h 26630"/>
                <a:gd name="connsiteX1" fmla="*/ 13315 w 43419"/>
                <a:gd name="connsiteY1" fmla="*/ 0 h 26630"/>
                <a:gd name="connsiteX2" fmla="*/ 0 w 43419"/>
                <a:gd name="connsiteY2" fmla="*/ 13315 h 26630"/>
                <a:gd name="connsiteX3" fmla="*/ 13315 w 43419"/>
                <a:gd name="connsiteY3" fmla="*/ 26630 h 26630"/>
                <a:gd name="connsiteX4" fmla="*/ 30105 w 43419"/>
                <a:gd name="connsiteY4" fmla="*/ 26630 h 26630"/>
                <a:gd name="connsiteX5" fmla="*/ 43420 w 43419"/>
                <a:gd name="connsiteY5" fmla="*/ 13315 h 26630"/>
                <a:gd name="connsiteX6" fmla="*/ 30105 w 43419"/>
                <a:gd name="connsiteY6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19" h="26630">
                  <a:moveTo>
                    <a:pt x="30105" y="0"/>
                  </a:moveTo>
                  <a:lnTo>
                    <a:pt x="13315" y="0"/>
                  </a:lnTo>
                  <a:cubicBezTo>
                    <a:pt x="5956" y="0"/>
                    <a:pt x="0" y="5956"/>
                    <a:pt x="0" y="13315"/>
                  </a:cubicBezTo>
                  <a:cubicBezTo>
                    <a:pt x="0" y="20667"/>
                    <a:pt x="5956" y="26630"/>
                    <a:pt x="13315" y="26630"/>
                  </a:cubicBezTo>
                  <a:lnTo>
                    <a:pt x="30105" y="26630"/>
                  </a:lnTo>
                  <a:cubicBezTo>
                    <a:pt x="37464" y="26630"/>
                    <a:pt x="43420" y="20667"/>
                    <a:pt x="43420" y="13315"/>
                  </a:cubicBezTo>
                  <a:cubicBezTo>
                    <a:pt x="43420" y="5956"/>
                    <a:pt x="37464" y="0"/>
                    <a:pt x="30105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5" name="任意多边形: 形状 444"/>
            <p:cNvSpPr/>
            <p:nvPr/>
          </p:nvSpPr>
          <p:spPr>
            <a:xfrm>
              <a:off x="4541557" y="5231841"/>
              <a:ext cx="37871" cy="26630"/>
            </a:xfrm>
            <a:custGeom>
              <a:avLst/>
              <a:gdLst>
                <a:gd name="connsiteX0" fmla="*/ 13315 w 37871"/>
                <a:gd name="connsiteY0" fmla="*/ 26630 h 26630"/>
                <a:gd name="connsiteX1" fmla="*/ 24557 w 37871"/>
                <a:gd name="connsiteY1" fmla="*/ 26630 h 26630"/>
                <a:gd name="connsiteX2" fmla="*/ 37872 w 37871"/>
                <a:gd name="connsiteY2" fmla="*/ 13315 h 26630"/>
                <a:gd name="connsiteX3" fmla="*/ 24557 w 37871"/>
                <a:gd name="connsiteY3" fmla="*/ 0 h 26630"/>
                <a:gd name="connsiteX4" fmla="*/ 13315 w 37871"/>
                <a:gd name="connsiteY4" fmla="*/ 0 h 26630"/>
                <a:gd name="connsiteX5" fmla="*/ 0 w 37871"/>
                <a:gd name="connsiteY5" fmla="*/ 13315 h 26630"/>
                <a:gd name="connsiteX6" fmla="*/ 13315 w 37871"/>
                <a:gd name="connsiteY6" fmla="*/ 2663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71" h="26630">
                  <a:moveTo>
                    <a:pt x="13315" y="26630"/>
                  </a:moveTo>
                  <a:lnTo>
                    <a:pt x="24557" y="26630"/>
                  </a:lnTo>
                  <a:cubicBezTo>
                    <a:pt x="31915" y="26630"/>
                    <a:pt x="37872" y="20674"/>
                    <a:pt x="37872" y="13315"/>
                  </a:cubicBezTo>
                  <a:cubicBezTo>
                    <a:pt x="37872" y="5965"/>
                    <a:pt x="31915" y="0"/>
                    <a:pt x="24557" y="0"/>
                  </a:cubicBezTo>
                  <a:lnTo>
                    <a:pt x="13315" y="0"/>
                  </a:lnTo>
                  <a:cubicBezTo>
                    <a:pt x="5957" y="0"/>
                    <a:pt x="0" y="5965"/>
                    <a:pt x="0" y="13315"/>
                  </a:cubicBezTo>
                  <a:cubicBezTo>
                    <a:pt x="0" y="20674"/>
                    <a:pt x="5957" y="26630"/>
                    <a:pt x="13315" y="2663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6" name="任意多边形: 形状 445"/>
            <p:cNvSpPr/>
            <p:nvPr/>
          </p:nvSpPr>
          <p:spPr>
            <a:xfrm>
              <a:off x="4596593" y="5231841"/>
              <a:ext cx="37871" cy="26630"/>
            </a:xfrm>
            <a:custGeom>
              <a:avLst/>
              <a:gdLst>
                <a:gd name="connsiteX0" fmla="*/ 24557 w 37871"/>
                <a:gd name="connsiteY0" fmla="*/ 0 h 26630"/>
                <a:gd name="connsiteX1" fmla="*/ 13315 w 37871"/>
                <a:gd name="connsiteY1" fmla="*/ 0 h 26630"/>
                <a:gd name="connsiteX2" fmla="*/ 0 w 37871"/>
                <a:gd name="connsiteY2" fmla="*/ 13315 h 26630"/>
                <a:gd name="connsiteX3" fmla="*/ 13315 w 37871"/>
                <a:gd name="connsiteY3" fmla="*/ 26630 h 26630"/>
                <a:gd name="connsiteX4" fmla="*/ 24557 w 37871"/>
                <a:gd name="connsiteY4" fmla="*/ 26630 h 26630"/>
                <a:gd name="connsiteX5" fmla="*/ 37872 w 37871"/>
                <a:gd name="connsiteY5" fmla="*/ 13315 h 26630"/>
                <a:gd name="connsiteX6" fmla="*/ 24557 w 37871"/>
                <a:gd name="connsiteY6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71" h="26630">
                  <a:moveTo>
                    <a:pt x="24557" y="0"/>
                  </a:moveTo>
                  <a:lnTo>
                    <a:pt x="13315" y="0"/>
                  </a:lnTo>
                  <a:cubicBezTo>
                    <a:pt x="5957" y="0"/>
                    <a:pt x="0" y="5965"/>
                    <a:pt x="0" y="13315"/>
                  </a:cubicBezTo>
                  <a:cubicBezTo>
                    <a:pt x="0" y="20674"/>
                    <a:pt x="5957" y="26630"/>
                    <a:pt x="13315" y="26630"/>
                  </a:cubicBezTo>
                  <a:lnTo>
                    <a:pt x="24557" y="26630"/>
                  </a:lnTo>
                  <a:cubicBezTo>
                    <a:pt x="31915" y="26630"/>
                    <a:pt x="37872" y="20674"/>
                    <a:pt x="37872" y="13315"/>
                  </a:cubicBezTo>
                  <a:cubicBezTo>
                    <a:pt x="37872" y="5965"/>
                    <a:pt x="31915" y="0"/>
                    <a:pt x="24557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7" name="任意多边形: 形状 446"/>
            <p:cNvSpPr/>
            <p:nvPr/>
          </p:nvSpPr>
          <p:spPr>
            <a:xfrm>
              <a:off x="4651629" y="5231841"/>
              <a:ext cx="37871" cy="26630"/>
            </a:xfrm>
            <a:custGeom>
              <a:avLst/>
              <a:gdLst>
                <a:gd name="connsiteX0" fmla="*/ 13315 w 37871"/>
                <a:gd name="connsiteY0" fmla="*/ 26630 h 26630"/>
                <a:gd name="connsiteX1" fmla="*/ 24557 w 37871"/>
                <a:gd name="connsiteY1" fmla="*/ 26630 h 26630"/>
                <a:gd name="connsiteX2" fmla="*/ 37872 w 37871"/>
                <a:gd name="connsiteY2" fmla="*/ 13315 h 26630"/>
                <a:gd name="connsiteX3" fmla="*/ 24557 w 37871"/>
                <a:gd name="connsiteY3" fmla="*/ 0 h 26630"/>
                <a:gd name="connsiteX4" fmla="*/ 13315 w 37871"/>
                <a:gd name="connsiteY4" fmla="*/ 0 h 26630"/>
                <a:gd name="connsiteX5" fmla="*/ 0 w 37871"/>
                <a:gd name="connsiteY5" fmla="*/ 13315 h 26630"/>
                <a:gd name="connsiteX6" fmla="*/ 13315 w 37871"/>
                <a:gd name="connsiteY6" fmla="*/ 2663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71" h="26630">
                  <a:moveTo>
                    <a:pt x="13315" y="26630"/>
                  </a:moveTo>
                  <a:lnTo>
                    <a:pt x="24557" y="26630"/>
                  </a:lnTo>
                  <a:cubicBezTo>
                    <a:pt x="31916" y="26630"/>
                    <a:pt x="37872" y="20674"/>
                    <a:pt x="37872" y="13315"/>
                  </a:cubicBezTo>
                  <a:cubicBezTo>
                    <a:pt x="37872" y="5965"/>
                    <a:pt x="31916" y="0"/>
                    <a:pt x="24557" y="0"/>
                  </a:cubicBezTo>
                  <a:lnTo>
                    <a:pt x="13315" y="0"/>
                  </a:lnTo>
                  <a:cubicBezTo>
                    <a:pt x="5956" y="0"/>
                    <a:pt x="0" y="5965"/>
                    <a:pt x="0" y="13315"/>
                  </a:cubicBezTo>
                  <a:cubicBezTo>
                    <a:pt x="0" y="20674"/>
                    <a:pt x="5956" y="26630"/>
                    <a:pt x="13315" y="2663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8" name="任意多边形: 形状 447"/>
            <p:cNvSpPr/>
            <p:nvPr/>
          </p:nvSpPr>
          <p:spPr>
            <a:xfrm>
              <a:off x="4644528" y="5286982"/>
              <a:ext cx="131376" cy="26630"/>
            </a:xfrm>
            <a:custGeom>
              <a:avLst/>
              <a:gdLst>
                <a:gd name="connsiteX0" fmla="*/ 118061 w 131376"/>
                <a:gd name="connsiteY0" fmla="*/ 0 h 26630"/>
                <a:gd name="connsiteX1" fmla="*/ 13315 w 131376"/>
                <a:gd name="connsiteY1" fmla="*/ 0 h 26630"/>
                <a:gd name="connsiteX2" fmla="*/ 0 w 131376"/>
                <a:gd name="connsiteY2" fmla="*/ 13315 h 26630"/>
                <a:gd name="connsiteX3" fmla="*/ 13315 w 131376"/>
                <a:gd name="connsiteY3" fmla="*/ 26630 h 26630"/>
                <a:gd name="connsiteX4" fmla="*/ 118061 w 131376"/>
                <a:gd name="connsiteY4" fmla="*/ 26630 h 26630"/>
                <a:gd name="connsiteX5" fmla="*/ 131376 w 131376"/>
                <a:gd name="connsiteY5" fmla="*/ 13315 h 26630"/>
                <a:gd name="connsiteX6" fmla="*/ 118061 w 131376"/>
                <a:gd name="connsiteY6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376" h="26630">
                  <a:moveTo>
                    <a:pt x="118061" y="0"/>
                  </a:moveTo>
                  <a:lnTo>
                    <a:pt x="13315" y="0"/>
                  </a:lnTo>
                  <a:cubicBezTo>
                    <a:pt x="5956" y="0"/>
                    <a:pt x="0" y="5956"/>
                    <a:pt x="0" y="13315"/>
                  </a:cubicBezTo>
                  <a:cubicBezTo>
                    <a:pt x="0" y="20674"/>
                    <a:pt x="5956" y="26630"/>
                    <a:pt x="13315" y="26630"/>
                  </a:cubicBezTo>
                  <a:lnTo>
                    <a:pt x="118061" y="26630"/>
                  </a:lnTo>
                  <a:cubicBezTo>
                    <a:pt x="125420" y="26630"/>
                    <a:pt x="131376" y="20674"/>
                    <a:pt x="131376" y="13315"/>
                  </a:cubicBezTo>
                  <a:cubicBezTo>
                    <a:pt x="131376" y="5956"/>
                    <a:pt x="125420" y="0"/>
                    <a:pt x="118061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9" name="任意多边形: 形状 448"/>
            <p:cNvSpPr/>
            <p:nvPr/>
          </p:nvSpPr>
          <p:spPr>
            <a:xfrm>
              <a:off x="4541557" y="5286982"/>
              <a:ext cx="92907" cy="26630"/>
            </a:xfrm>
            <a:custGeom>
              <a:avLst/>
              <a:gdLst>
                <a:gd name="connsiteX0" fmla="*/ 79593 w 92907"/>
                <a:gd name="connsiteY0" fmla="*/ 0 h 26630"/>
                <a:gd name="connsiteX1" fmla="*/ 13315 w 92907"/>
                <a:gd name="connsiteY1" fmla="*/ 0 h 26630"/>
                <a:gd name="connsiteX2" fmla="*/ 0 w 92907"/>
                <a:gd name="connsiteY2" fmla="*/ 13315 h 26630"/>
                <a:gd name="connsiteX3" fmla="*/ 13315 w 92907"/>
                <a:gd name="connsiteY3" fmla="*/ 26630 h 26630"/>
                <a:gd name="connsiteX4" fmla="*/ 79593 w 92907"/>
                <a:gd name="connsiteY4" fmla="*/ 26630 h 26630"/>
                <a:gd name="connsiteX5" fmla="*/ 92908 w 92907"/>
                <a:gd name="connsiteY5" fmla="*/ 13315 h 26630"/>
                <a:gd name="connsiteX6" fmla="*/ 79593 w 92907"/>
                <a:gd name="connsiteY6" fmla="*/ 0 h 2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907" h="26630">
                  <a:moveTo>
                    <a:pt x="79593" y="0"/>
                  </a:moveTo>
                  <a:lnTo>
                    <a:pt x="13315" y="0"/>
                  </a:lnTo>
                  <a:cubicBezTo>
                    <a:pt x="5957" y="0"/>
                    <a:pt x="0" y="5956"/>
                    <a:pt x="0" y="13315"/>
                  </a:cubicBezTo>
                  <a:cubicBezTo>
                    <a:pt x="0" y="20674"/>
                    <a:pt x="5957" y="26630"/>
                    <a:pt x="13315" y="26630"/>
                  </a:cubicBezTo>
                  <a:lnTo>
                    <a:pt x="79593" y="26630"/>
                  </a:lnTo>
                  <a:cubicBezTo>
                    <a:pt x="86951" y="26630"/>
                    <a:pt x="92908" y="20674"/>
                    <a:pt x="92908" y="13315"/>
                  </a:cubicBezTo>
                  <a:cubicBezTo>
                    <a:pt x="92908" y="5956"/>
                    <a:pt x="86951" y="0"/>
                    <a:pt x="79593" y="0"/>
                  </a:cubicBezTo>
                  <a:close/>
                </a:path>
              </a:pathLst>
            </a:custGeom>
            <a:grpFill/>
            <a:ln w="176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361339" y="2066348"/>
            <a:ext cx="2235200" cy="855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en-US" altLang="zh-CN" sz="2400" b="1" dirty="0">
                <a:solidFill>
                  <a:srgbClr val="307E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Cooperation</a:t>
            </a:r>
          </a:p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srgbClr val="307E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Seek cooperative pilot operation</a:t>
            </a:r>
          </a:p>
        </p:txBody>
      </p:sp>
      <p:sp>
        <p:nvSpPr>
          <p:cNvPr id="33" name="弧形 32"/>
          <p:cNvSpPr/>
          <p:nvPr/>
        </p:nvSpPr>
        <p:spPr>
          <a:xfrm>
            <a:off x="8599735" y="1464310"/>
            <a:ext cx="1052830" cy="1052830"/>
          </a:xfrm>
          <a:prstGeom prst="arc">
            <a:avLst>
              <a:gd name="adj1" fmla="val 16200000"/>
              <a:gd name="adj2" fmla="val 5126710"/>
            </a:avLst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2">
                    <a:alpha val="4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flipH="1" flipV="1">
            <a:off x="8599735" y="1464310"/>
            <a:ext cx="1052830" cy="1052830"/>
          </a:xfrm>
          <a:prstGeom prst="arc">
            <a:avLst>
              <a:gd name="adj1" fmla="val 16200000"/>
              <a:gd name="adj2" fmla="val 5126710"/>
            </a:avLst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2">
                    <a:alpha val="32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弧形 37"/>
          <p:cNvSpPr/>
          <p:nvPr/>
        </p:nvSpPr>
        <p:spPr>
          <a:xfrm>
            <a:off x="2549213" y="1478915"/>
            <a:ext cx="1052830" cy="1052830"/>
          </a:xfrm>
          <a:prstGeom prst="arc">
            <a:avLst>
              <a:gd name="adj1" fmla="val 16200000"/>
              <a:gd name="adj2" fmla="val 5126710"/>
            </a:avLst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2">
                    <a:alpha val="4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flipH="1" flipV="1">
            <a:off x="2549213" y="1478915"/>
            <a:ext cx="1052830" cy="1052830"/>
          </a:xfrm>
          <a:prstGeom prst="arc">
            <a:avLst>
              <a:gd name="adj1" fmla="val 16200000"/>
              <a:gd name="adj2" fmla="val 5126710"/>
            </a:avLst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2">
                    <a:alpha val="32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弧形 40"/>
          <p:cNvSpPr/>
          <p:nvPr/>
        </p:nvSpPr>
        <p:spPr>
          <a:xfrm>
            <a:off x="3453765" y="3465195"/>
            <a:ext cx="1052830" cy="1052830"/>
          </a:xfrm>
          <a:prstGeom prst="arc">
            <a:avLst>
              <a:gd name="adj1" fmla="val 16200000"/>
              <a:gd name="adj2" fmla="val 5126710"/>
            </a:avLst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2">
                    <a:alpha val="4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弧形 41"/>
          <p:cNvSpPr/>
          <p:nvPr/>
        </p:nvSpPr>
        <p:spPr>
          <a:xfrm flipH="1" flipV="1">
            <a:off x="3453765" y="3465195"/>
            <a:ext cx="1052830" cy="1052830"/>
          </a:xfrm>
          <a:prstGeom prst="arc">
            <a:avLst>
              <a:gd name="adj1" fmla="val 16200000"/>
              <a:gd name="adj2" fmla="val 5126710"/>
            </a:avLst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2">
                    <a:alpha val="32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弧形 43"/>
          <p:cNvSpPr/>
          <p:nvPr/>
        </p:nvSpPr>
        <p:spPr>
          <a:xfrm>
            <a:off x="5556885" y="4214986"/>
            <a:ext cx="1052830" cy="1052830"/>
          </a:xfrm>
          <a:prstGeom prst="arc">
            <a:avLst>
              <a:gd name="adj1" fmla="val 16200000"/>
              <a:gd name="adj2" fmla="val 5126710"/>
            </a:avLst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2">
                    <a:alpha val="4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7680325" y="3465195"/>
            <a:ext cx="1052830" cy="1052830"/>
          </a:xfrm>
          <a:prstGeom prst="arc">
            <a:avLst>
              <a:gd name="adj1" fmla="val 16200000"/>
              <a:gd name="adj2" fmla="val 5126710"/>
            </a:avLst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2">
                    <a:alpha val="4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弧形 47"/>
          <p:cNvSpPr/>
          <p:nvPr/>
        </p:nvSpPr>
        <p:spPr>
          <a:xfrm flipH="1" flipV="1">
            <a:off x="7680325" y="3465195"/>
            <a:ext cx="1052830" cy="1052830"/>
          </a:xfrm>
          <a:prstGeom prst="arc">
            <a:avLst>
              <a:gd name="adj1" fmla="val 16200000"/>
              <a:gd name="adj2" fmla="val 5126710"/>
            </a:avLst>
          </a:prstGeom>
          <a:ln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2">
                    <a:alpha val="32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 rot="20700000">
            <a:off x="4637066" y="1163577"/>
            <a:ext cx="3006725" cy="3588019"/>
            <a:chOff x="4588341" y="2141690"/>
            <a:chExt cx="3006420" cy="3006420"/>
          </a:xfrm>
        </p:grpSpPr>
        <p:sp>
          <p:nvSpPr>
            <p:cNvPr id="4" name="椭圆 3"/>
            <p:cNvSpPr/>
            <p:nvPr/>
          </p:nvSpPr>
          <p:spPr>
            <a:xfrm rot="1800000">
              <a:off x="4588341" y="2141690"/>
              <a:ext cx="3006420" cy="3006420"/>
            </a:xfrm>
            <a:prstGeom prst="ellipse">
              <a:avLst/>
            </a:prstGeom>
            <a:gradFill>
              <a:gsLst>
                <a:gs pos="0">
                  <a:srgbClr val="F7FBFE"/>
                </a:gs>
                <a:gs pos="100000">
                  <a:srgbClr val="9CDAFF"/>
                </a:gs>
              </a:gsLst>
              <a:lin ang="5400000" scaled="0"/>
            </a:gradFill>
            <a:ln w="19050">
              <a:noFill/>
            </a:ln>
            <a:effectLst>
              <a:outerShdw blurRad="254000" dist="254000" dir="1860000" sx="90000" sy="90000" algn="tl" rotWithShape="0">
                <a:srgbClr val="086AD6">
                  <a:alpha val="30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1800000">
              <a:off x="5075605" y="2628954"/>
              <a:ext cx="2031892" cy="20318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254000" dist="254000" dir="1860000" sx="90000" sy="90000" algn="tl" rotWithShape="0">
                <a:srgbClr val="086AD6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 descr="图示, 工程绘图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20" y="1529715"/>
            <a:ext cx="4175760" cy="24174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7F1A02-D081-7AE1-454C-28972FF03739}"/>
              </a:ext>
            </a:extLst>
          </p:cNvPr>
          <p:cNvSpPr txBox="1"/>
          <p:nvPr/>
        </p:nvSpPr>
        <p:spPr>
          <a:xfrm>
            <a:off x="478962" y="229571"/>
            <a:ext cx="4176878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FUTURE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2DB3EC-FF5E-7DF8-E36E-7B1B7955681E}"/>
              </a:ext>
            </a:extLst>
          </p:cNvPr>
          <p:cNvSpPr txBox="1"/>
          <p:nvPr/>
        </p:nvSpPr>
        <p:spPr>
          <a:xfrm>
            <a:off x="1451148" y="4326256"/>
            <a:ext cx="2235200" cy="855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en-US" altLang="zh-CN" sz="2400" b="1" dirty="0">
                <a:solidFill>
                  <a:srgbClr val="307E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Feedback</a:t>
            </a:r>
          </a:p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en-GB" altLang="zh-CN" sz="1100" dirty="0">
                <a:solidFill>
                  <a:srgbClr val="307E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Collect feedback and update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E8C009-DE04-2D4F-D47B-9AF7E7BB67F0}"/>
              </a:ext>
            </a:extLst>
          </p:cNvPr>
          <p:cNvSpPr txBox="1"/>
          <p:nvPr/>
        </p:nvSpPr>
        <p:spPr>
          <a:xfrm>
            <a:off x="8590914" y="4360868"/>
            <a:ext cx="3319781" cy="855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en-US" altLang="zh-CN" sz="2400" b="1" dirty="0">
                <a:solidFill>
                  <a:srgbClr val="307E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Radiation Periphery</a:t>
            </a:r>
          </a:p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en-US" altLang="zh-CN" sz="1100" dirty="0">
                <a:solidFill>
                  <a:srgbClr val="307E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Expand the pilot radiation periphery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B210D3-9BB8-7BB9-3B58-21A3B71E88C7}"/>
              </a:ext>
            </a:extLst>
          </p:cNvPr>
          <p:cNvSpPr txBox="1"/>
          <p:nvPr/>
        </p:nvSpPr>
        <p:spPr>
          <a:xfrm>
            <a:off x="8985358" y="2064331"/>
            <a:ext cx="3319781" cy="855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en-US" altLang="zh-CN" sz="2400" b="1" dirty="0">
                <a:solidFill>
                  <a:srgbClr val="307E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Company</a:t>
            </a:r>
          </a:p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en-US" altLang="zh-CN" sz="1100" dirty="0">
                <a:solidFill>
                  <a:srgbClr val="307E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Establish a company for stable cooperation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 hidden="1"/>
          <p:cNvSpPr/>
          <p:nvPr/>
        </p:nvSpPr>
        <p:spPr>
          <a:xfrm>
            <a:off x="4260850" y="1593850"/>
            <a:ext cx="3670300" cy="367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rgbClr val="0241E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46100" y="1052195"/>
            <a:ext cx="11003915" cy="5653405"/>
          </a:xfrm>
          <a:prstGeom prst="roundRect">
            <a:avLst>
              <a:gd name="adj" fmla="val 54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178560" y="1167130"/>
            <a:ext cx="2859405" cy="2664460"/>
            <a:chOff x="806625" y="844885"/>
            <a:chExt cx="3188219" cy="2922442"/>
          </a:xfrm>
        </p:grpSpPr>
        <p:grpSp>
          <p:nvGrpSpPr>
            <p:cNvPr id="7" name="组合 6"/>
            <p:cNvGrpSpPr/>
            <p:nvPr/>
          </p:nvGrpSpPr>
          <p:grpSpPr>
            <a:xfrm>
              <a:off x="806625" y="844885"/>
              <a:ext cx="3188219" cy="2922442"/>
              <a:chOff x="688213" y="1567678"/>
              <a:chExt cx="3494922" cy="4669609"/>
            </a:xfrm>
          </p:grpSpPr>
          <p:sp>
            <p:nvSpPr>
              <p:cNvPr id="13" name="矩形: 圆角 22"/>
              <p:cNvSpPr/>
              <p:nvPr>
                <p:custDataLst>
                  <p:tags r:id="rId34"/>
                </p:custDataLst>
              </p:nvPr>
            </p:nvSpPr>
            <p:spPr>
              <a:xfrm>
                <a:off x="688213" y="1567678"/>
                <a:ext cx="3487810" cy="4621846"/>
              </a:xfrm>
              <a:custGeom>
                <a:avLst/>
                <a:gdLst>
                  <a:gd name="connsiteX0" fmla="*/ 0 w 3487810"/>
                  <a:gd name="connsiteY0" fmla="*/ 0 h 4621846"/>
                  <a:gd name="connsiteX1" fmla="*/ 0 w 3487810"/>
                  <a:gd name="connsiteY1" fmla="*/ 0 h 4621846"/>
                  <a:gd name="connsiteX2" fmla="*/ 3487810 w 3487810"/>
                  <a:gd name="connsiteY2" fmla="*/ 0 h 4621846"/>
                  <a:gd name="connsiteX3" fmla="*/ 3487810 w 3487810"/>
                  <a:gd name="connsiteY3" fmla="*/ 0 h 4621846"/>
                  <a:gd name="connsiteX4" fmla="*/ 3487810 w 3487810"/>
                  <a:gd name="connsiteY4" fmla="*/ 4621846 h 4621846"/>
                  <a:gd name="connsiteX5" fmla="*/ 3487810 w 3487810"/>
                  <a:gd name="connsiteY5" fmla="*/ 4621846 h 4621846"/>
                  <a:gd name="connsiteX6" fmla="*/ 0 w 3487810"/>
                  <a:gd name="connsiteY6" fmla="*/ 4621846 h 4621846"/>
                  <a:gd name="connsiteX7" fmla="*/ 0 w 3487810"/>
                  <a:gd name="connsiteY7" fmla="*/ 4621846 h 4621846"/>
                  <a:gd name="connsiteX8" fmla="*/ 0 w 3487810"/>
                  <a:gd name="connsiteY8" fmla="*/ 0 h 4621846"/>
                  <a:gd name="connsiteX9" fmla="*/ 695325 w 4183135"/>
                  <a:gd name="connsiteY9" fmla="*/ 1615442 h 623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7810" h="4621846">
                    <a:moveTo>
                      <a:pt x="0" y="0"/>
                    </a:moveTo>
                    <a:lnTo>
                      <a:pt x="0" y="0"/>
                    </a:lnTo>
                    <a:lnTo>
                      <a:pt x="3487810" y="0"/>
                    </a:lnTo>
                    <a:lnTo>
                      <a:pt x="3487810" y="0"/>
                    </a:lnTo>
                    <a:lnTo>
                      <a:pt x="3487810" y="4621846"/>
                    </a:lnTo>
                    <a:lnTo>
                      <a:pt x="3487810" y="4621846"/>
                    </a:lnTo>
                    <a:lnTo>
                      <a:pt x="0" y="4621846"/>
                    </a:lnTo>
                    <a:lnTo>
                      <a:pt x="0" y="462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952500" dist="889000" dir="5400000" sx="70000" sy="70000" algn="t" rotWithShape="0">
                  <a:schemeClr val="accent2">
                    <a:alpha val="9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Rectangle 3"/>
              <p:cNvSpPr/>
              <p:nvPr>
                <p:custDataLst>
                  <p:tags r:id="rId35"/>
                </p:custDataLst>
              </p:nvPr>
            </p:nvSpPr>
            <p:spPr>
              <a:xfrm>
                <a:off x="695325" y="6191568"/>
                <a:ext cx="3487810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矩形 14"/>
              <p:cNvSpPr/>
              <p:nvPr>
                <p:custDataLst>
                  <p:tags r:id="rId36"/>
                </p:custDataLst>
              </p:nvPr>
            </p:nvSpPr>
            <p:spPr>
              <a:xfrm>
                <a:off x="865171" y="1721266"/>
                <a:ext cx="1665579" cy="806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07EFE"/>
                    </a:solidFill>
                    <a:latin typeface="黑体" panose="02010609060101010101" charset="-122"/>
                    <a:ea typeface="黑体" panose="02010609060101010101" charset="-122"/>
                    <a:cs typeface="阿里巴巴普惠体 Medium" panose="00020600040101010101" pitchFamily="18" charset="-122"/>
                  </a:rPr>
                  <a:t>胡鑫航</a:t>
                </a:r>
              </a:p>
            </p:txBody>
          </p:sp>
          <p:cxnSp>
            <p:nvCxnSpPr>
              <p:cNvPr id="16" name="直接连接符 15"/>
              <p:cNvCxnSpPr/>
              <p:nvPr>
                <p:custDataLst>
                  <p:tags r:id="rId37"/>
                </p:custDataLst>
              </p:nvPr>
            </p:nvCxnSpPr>
            <p:spPr>
              <a:xfrm>
                <a:off x="1035465" y="3657750"/>
                <a:ext cx="2807530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/>
            <p:cNvSpPr/>
            <p:nvPr>
              <p:custDataLst>
                <p:tags r:id="rId33"/>
              </p:custDataLst>
            </p:nvPr>
          </p:nvSpPr>
          <p:spPr>
            <a:xfrm>
              <a:off x="991007" y="1732253"/>
              <a:ext cx="1517765" cy="403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6B81FE"/>
                  </a:solidFill>
                  <a:latin typeface="黑体" panose="02010609060101010101" charset="-122"/>
                  <a:ea typeface="黑体" panose="02010609060101010101" charset="-122"/>
                  <a:cs typeface="阿里巴巴普惠体 Medium" panose="00020600040101010101" pitchFamily="18" charset="-122"/>
                </a:rPr>
                <a:t>项目负责人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28185" y="1169035"/>
            <a:ext cx="2859405" cy="2664460"/>
            <a:chOff x="688213" y="1567678"/>
            <a:chExt cx="3494922" cy="4669609"/>
          </a:xfrm>
        </p:grpSpPr>
        <p:sp>
          <p:nvSpPr>
            <p:cNvPr id="32" name="矩形: 圆角 22"/>
            <p:cNvSpPr/>
            <p:nvPr>
              <p:custDataLst>
                <p:tags r:id="rId29"/>
              </p:custDataLst>
            </p:nvPr>
          </p:nvSpPr>
          <p:spPr>
            <a:xfrm>
              <a:off x="688213" y="1567678"/>
              <a:ext cx="3487810" cy="4621846"/>
            </a:xfrm>
            <a:custGeom>
              <a:avLst/>
              <a:gdLst>
                <a:gd name="connsiteX0" fmla="*/ 0 w 3487810"/>
                <a:gd name="connsiteY0" fmla="*/ 0 h 4621846"/>
                <a:gd name="connsiteX1" fmla="*/ 0 w 3487810"/>
                <a:gd name="connsiteY1" fmla="*/ 0 h 4621846"/>
                <a:gd name="connsiteX2" fmla="*/ 3487810 w 3487810"/>
                <a:gd name="connsiteY2" fmla="*/ 0 h 4621846"/>
                <a:gd name="connsiteX3" fmla="*/ 3487810 w 3487810"/>
                <a:gd name="connsiteY3" fmla="*/ 0 h 4621846"/>
                <a:gd name="connsiteX4" fmla="*/ 3487810 w 3487810"/>
                <a:gd name="connsiteY4" fmla="*/ 4621846 h 4621846"/>
                <a:gd name="connsiteX5" fmla="*/ 3487810 w 3487810"/>
                <a:gd name="connsiteY5" fmla="*/ 4621846 h 4621846"/>
                <a:gd name="connsiteX6" fmla="*/ 0 w 3487810"/>
                <a:gd name="connsiteY6" fmla="*/ 4621846 h 4621846"/>
                <a:gd name="connsiteX7" fmla="*/ 0 w 3487810"/>
                <a:gd name="connsiteY7" fmla="*/ 4621846 h 4621846"/>
                <a:gd name="connsiteX8" fmla="*/ 0 w 3487810"/>
                <a:gd name="connsiteY8" fmla="*/ 0 h 4621846"/>
                <a:gd name="connsiteX9" fmla="*/ 695325 w 4183135"/>
                <a:gd name="connsiteY9" fmla="*/ 1615442 h 623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7810" h="4621846">
                  <a:moveTo>
                    <a:pt x="0" y="0"/>
                  </a:moveTo>
                  <a:lnTo>
                    <a:pt x="0" y="0"/>
                  </a:lnTo>
                  <a:lnTo>
                    <a:pt x="3487810" y="0"/>
                  </a:lnTo>
                  <a:lnTo>
                    <a:pt x="3487810" y="0"/>
                  </a:lnTo>
                  <a:lnTo>
                    <a:pt x="3487810" y="4621846"/>
                  </a:lnTo>
                  <a:lnTo>
                    <a:pt x="3487810" y="4621846"/>
                  </a:lnTo>
                  <a:lnTo>
                    <a:pt x="0" y="4621846"/>
                  </a:lnTo>
                  <a:lnTo>
                    <a:pt x="0" y="462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952500" dist="889000" dir="5400000" sx="70000" sy="70000" algn="t" rotWithShape="0">
                <a:schemeClr val="accent2">
                  <a:alpha val="9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Rectangle 3"/>
            <p:cNvSpPr/>
            <p:nvPr>
              <p:custDataLst>
                <p:tags r:id="rId30"/>
              </p:custDataLst>
            </p:nvPr>
          </p:nvSpPr>
          <p:spPr>
            <a:xfrm>
              <a:off x="695325" y="6191568"/>
              <a:ext cx="348781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31"/>
              </p:custDataLst>
            </p:nvPr>
          </p:nvSpPr>
          <p:spPr>
            <a:xfrm>
              <a:off x="865171" y="1746850"/>
              <a:ext cx="1424202" cy="7556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zh-CN" altLang="en-US" sz="2400" b="1" dirty="0">
                  <a:solidFill>
                    <a:srgbClr val="307EFE"/>
                  </a:solidFill>
                  <a:latin typeface="黑体" panose="02010609060101010101" charset="-122"/>
                  <a:ea typeface="黑体" panose="02010609060101010101" charset="-122"/>
                  <a:cs typeface="阿里巴巴普惠体 Medium" panose="00020600040101010101" pitchFamily="18" charset="-122"/>
                </a:rPr>
                <a:t>洪鑫裕</a:t>
              </a:r>
            </a:p>
          </p:txBody>
        </p:sp>
        <p:cxnSp>
          <p:nvCxnSpPr>
            <p:cNvPr id="35" name="直接连接符 34"/>
            <p:cNvCxnSpPr/>
            <p:nvPr>
              <p:custDataLst>
                <p:tags r:id="rId32"/>
              </p:custDataLst>
            </p:nvPr>
          </p:nvCxnSpPr>
          <p:spPr>
            <a:xfrm>
              <a:off x="1035465" y="3657750"/>
              <a:ext cx="2807530" cy="0"/>
            </a:xfrm>
            <a:prstGeom prst="line">
              <a:avLst/>
            </a:prstGeom>
            <a:ln w="127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>
            <p:custDataLst>
              <p:tags r:id="rId1"/>
            </p:custDataLst>
          </p:nvPr>
        </p:nvGrpSpPr>
        <p:grpSpPr>
          <a:xfrm>
            <a:off x="8104455" y="1278255"/>
            <a:ext cx="2859455" cy="2523490"/>
            <a:chOff x="806625" y="999521"/>
            <a:chExt cx="3188219" cy="2767806"/>
          </a:xfrm>
        </p:grpSpPr>
        <p:grpSp>
          <p:nvGrpSpPr>
            <p:cNvPr id="62" name="组合 61"/>
            <p:cNvGrpSpPr/>
            <p:nvPr/>
          </p:nvGrpSpPr>
          <p:grpSpPr>
            <a:xfrm>
              <a:off x="806625" y="999521"/>
              <a:ext cx="3188219" cy="2767806"/>
              <a:chOff x="688213" y="1814763"/>
              <a:chExt cx="3494922" cy="4422524"/>
            </a:xfrm>
          </p:grpSpPr>
          <p:sp>
            <p:nvSpPr>
              <p:cNvPr id="63" name="矩形: 圆角 22"/>
              <p:cNvSpPr/>
              <p:nvPr>
                <p:custDataLst>
                  <p:tags r:id="rId25"/>
                </p:custDataLst>
              </p:nvPr>
            </p:nvSpPr>
            <p:spPr>
              <a:xfrm>
                <a:off x="688213" y="1814763"/>
                <a:ext cx="3487770" cy="4374566"/>
              </a:xfrm>
              <a:custGeom>
                <a:avLst/>
                <a:gdLst>
                  <a:gd name="connsiteX0" fmla="*/ 0 w 3487810"/>
                  <a:gd name="connsiteY0" fmla="*/ 0 h 4621846"/>
                  <a:gd name="connsiteX1" fmla="*/ 0 w 3487810"/>
                  <a:gd name="connsiteY1" fmla="*/ 0 h 4621846"/>
                  <a:gd name="connsiteX2" fmla="*/ 3487810 w 3487810"/>
                  <a:gd name="connsiteY2" fmla="*/ 0 h 4621846"/>
                  <a:gd name="connsiteX3" fmla="*/ 3487810 w 3487810"/>
                  <a:gd name="connsiteY3" fmla="*/ 0 h 4621846"/>
                  <a:gd name="connsiteX4" fmla="*/ 3487810 w 3487810"/>
                  <a:gd name="connsiteY4" fmla="*/ 4621846 h 4621846"/>
                  <a:gd name="connsiteX5" fmla="*/ 3487810 w 3487810"/>
                  <a:gd name="connsiteY5" fmla="*/ 4621846 h 4621846"/>
                  <a:gd name="connsiteX6" fmla="*/ 0 w 3487810"/>
                  <a:gd name="connsiteY6" fmla="*/ 4621846 h 4621846"/>
                  <a:gd name="connsiteX7" fmla="*/ 0 w 3487810"/>
                  <a:gd name="connsiteY7" fmla="*/ 4621846 h 4621846"/>
                  <a:gd name="connsiteX8" fmla="*/ 0 w 3487810"/>
                  <a:gd name="connsiteY8" fmla="*/ 0 h 4621846"/>
                  <a:gd name="connsiteX9" fmla="*/ 695325 w 4183135"/>
                  <a:gd name="connsiteY9" fmla="*/ 1615442 h 623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7810" h="4621846">
                    <a:moveTo>
                      <a:pt x="0" y="0"/>
                    </a:moveTo>
                    <a:lnTo>
                      <a:pt x="0" y="0"/>
                    </a:lnTo>
                    <a:lnTo>
                      <a:pt x="3487810" y="0"/>
                    </a:lnTo>
                    <a:lnTo>
                      <a:pt x="3487810" y="0"/>
                    </a:lnTo>
                    <a:lnTo>
                      <a:pt x="3487810" y="4621846"/>
                    </a:lnTo>
                    <a:lnTo>
                      <a:pt x="3487810" y="4621846"/>
                    </a:lnTo>
                    <a:lnTo>
                      <a:pt x="0" y="4621846"/>
                    </a:lnTo>
                    <a:lnTo>
                      <a:pt x="0" y="462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952500" dist="889000" dir="5400000" sx="70000" sy="70000" algn="t" rotWithShape="0">
                  <a:schemeClr val="accent2">
                    <a:alpha val="9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4" name="Rectangle 3"/>
              <p:cNvSpPr/>
              <p:nvPr>
                <p:custDataLst>
                  <p:tags r:id="rId26"/>
                </p:custDataLst>
              </p:nvPr>
            </p:nvSpPr>
            <p:spPr>
              <a:xfrm>
                <a:off x="695325" y="6191568"/>
                <a:ext cx="3487810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5" name="矩形 64"/>
              <p:cNvSpPr/>
              <p:nvPr>
                <p:custDataLst>
                  <p:tags r:id="rId27"/>
                </p:custDataLst>
              </p:nvPr>
            </p:nvSpPr>
            <p:spPr>
              <a:xfrm>
                <a:off x="847378" y="1814763"/>
                <a:ext cx="1648475" cy="806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07EFE"/>
                    </a:solidFill>
                    <a:latin typeface="黑体" panose="02010609060101010101" charset="-122"/>
                    <a:ea typeface="黑体" panose="02010609060101010101" charset="-122"/>
                    <a:cs typeface="阿里巴巴普惠体 Medium" panose="00020600040101010101" pitchFamily="18" charset="-122"/>
                  </a:rPr>
                  <a:t>林之巍</a:t>
                </a:r>
              </a:p>
            </p:txBody>
          </p:sp>
          <p:cxnSp>
            <p:nvCxnSpPr>
              <p:cNvPr id="66" name="直接连接符 65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1035465" y="3657750"/>
                <a:ext cx="2807530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矩形 67"/>
            <p:cNvSpPr/>
            <p:nvPr>
              <p:custDataLst>
                <p:tags r:id="rId24"/>
              </p:custDataLst>
            </p:nvPr>
          </p:nvSpPr>
          <p:spPr>
            <a:xfrm>
              <a:off x="1025220" y="1732253"/>
              <a:ext cx="1517765" cy="403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6B81FE"/>
                  </a:solidFill>
                  <a:latin typeface="黑体" panose="02010609060101010101" charset="-122"/>
                  <a:ea typeface="黑体" panose="02010609060101010101" charset="-122"/>
                  <a:cs typeface="阿里巴巴普惠体 Medium" panose="00020600040101010101" pitchFamily="18" charset="-122"/>
                </a:rPr>
                <a:t>后端开发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894330" y="4002405"/>
            <a:ext cx="2859405" cy="2664460"/>
            <a:chOff x="806625" y="844885"/>
            <a:chExt cx="3188219" cy="2922442"/>
          </a:xfrm>
        </p:grpSpPr>
        <p:grpSp>
          <p:nvGrpSpPr>
            <p:cNvPr id="8" name="组合 7"/>
            <p:cNvGrpSpPr/>
            <p:nvPr/>
          </p:nvGrpSpPr>
          <p:grpSpPr>
            <a:xfrm>
              <a:off x="806625" y="844885"/>
              <a:ext cx="3188219" cy="2922442"/>
              <a:chOff x="688213" y="1567678"/>
              <a:chExt cx="3494922" cy="4669609"/>
            </a:xfrm>
          </p:grpSpPr>
          <p:sp>
            <p:nvSpPr>
              <p:cNvPr id="9" name="矩形: 圆角 22"/>
              <p:cNvSpPr/>
              <p:nvPr>
                <p:custDataLst>
                  <p:tags r:id="rId20"/>
                </p:custDataLst>
              </p:nvPr>
            </p:nvSpPr>
            <p:spPr>
              <a:xfrm>
                <a:off x="688213" y="1567678"/>
                <a:ext cx="3487810" cy="4621846"/>
              </a:xfrm>
              <a:custGeom>
                <a:avLst/>
                <a:gdLst>
                  <a:gd name="connsiteX0" fmla="*/ 0 w 3487810"/>
                  <a:gd name="connsiteY0" fmla="*/ 0 h 4621846"/>
                  <a:gd name="connsiteX1" fmla="*/ 0 w 3487810"/>
                  <a:gd name="connsiteY1" fmla="*/ 0 h 4621846"/>
                  <a:gd name="connsiteX2" fmla="*/ 3487810 w 3487810"/>
                  <a:gd name="connsiteY2" fmla="*/ 0 h 4621846"/>
                  <a:gd name="connsiteX3" fmla="*/ 3487810 w 3487810"/>
                  <a:gd name="connsiteY3" fmla="*/ 0 h 4621846"/>
                  <a:gd name="connsiteX4" fmla="*/ 3487810 w 3487810"/>
                  <a:gd name="connsiteY4" fmla="*/ 4621846 h 4621846"/>
                  <a:gd name="connsiteX5" fmla="*/ 3487810 w 3487810"/>
                  <a:gd name="connsiteY5" fmla="*/ 4621846 h 4621846"/>
                  <a:gd name="connsiteX6" fmla="*/ 0 w 3487810"/>
                  <a:gd name="connsiteY6" fmla="*/ 4621846 h 4621846"/>
                  <a:gd name="connsiteX7" fmla="*/ 0 w 3487810"/>
                  <a:gd name="connsiteY7" fmla="*/ 4621846 h 4621846"/>
                  <a:gd name="connsiteX8" fmla="*/ 0 w 3487810"/>
                  <a:gd name="connsiteY8" fmla="*/ 0 h 4621846"/>
                  <a:gd name="connsiteX9" fmla="*/ 695325 w 4183135"/>
                  <a:gd name="connsiteY9" fmla="*/ 1615442 h 623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7810" h="4621846">
                    <a:moveTo>
                      <a:pt x="0" y="0"/>
                    </a:moveTo>
                    <a:lnTo>
                      <a:pt x="0" y="0"/>
                    </a:lnTo>
                    <a:lnTo>
                      <a:pt x="3487810" y="0"/>
                    </a:lnTo>
                    <a:lnTo>
                      <a:pt x="3487810" y="0"/>
                    </a:lnTo>
                    <a:lnTo>
                      <a:pt x="3487810" y="4621846"/>
                    </a:lnTo>
                    <a:lnTo>
                      <a:pt x="3487810" y="4621846"/>
                    </a:lnTo>
                    <a:lnTo>
                      <a:pt x="0" y="4621846"/>
                    </a:lnTo>
                    <a:lnTo>
                      <a:pt x="0" y="462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952500" dist="889000" dir="5400000" sx="70000" sy="70000" algn="t" rotWithShape="0">
                  <a:schemeClr val="accent2">
                    <a:alpha val="9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Rectangle 3"/>
              <p:cNvSpPr/>
              <p:nvPr>
                <p:custDataLst>
                  <p:tags r:id="rId21"/>
                </p:custDataLst>
              </p:nvPr>
            </p:nvSpPr>
            <p:spPr>
              <a:xfrm>
                <a:off x="695325" y="6191568"/>
                <a:ext cx="3487810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22"/>
                </p:custDataLst>
              </p:nvPr>
            </p:nvSpPr>
            <p:spPr>
              <a:xfrm>
                <a:off x="865171" y="1783587"/>
                <a:ext cx="1483188" cy="806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07EFE"/>
                    </a:solidFill>
                    <a:latin typeface="黑体" panose="02010609060101010101" charset="-122"/>
                    <a:ea typeface="黑体" panose="02010609060101010101" charset="-122"/>
                    <a:cs typeface="阿里巴巴普惠体 Medium" panose="00020600040101010101" pitchFamily="18" charset="-122"/>
                  </a:rPr>
                  <a:t>孙钰婷</a:t>
                </a:r>
              </a:p>
            </p:txBody>
          </p:sp>
          <p:cxnSp>
            <p:nvCxnSpPr>
              <p:cNvPr id="20" name="直接连接符 19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1035465" y="3657750"/>
                <a:ext cx="2807530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>
              <p:custDataLst>
                <p:tags r:id="rId19"/>
              </p:custDataLst>
            </p:nvPr>
          </p:nvSpPr>
          <p:spPr>
            <a:xfrm>
              <a:off x="1004163" y="1716882"/>
              <a:ext cx="1673054" cy="40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6B81FE"/>
                  </a:solidFill>
                  <a:latin typeface="黑体" panose="02010609060101010101" charset="-122"/>
                  <a:ea typeface="黑体" panose="02010609060101010101" charset="-122"/>
                  <a:cs typeface="阿里巴巴普惠体 Medium" panose="00020600040101010101" pitchFamily="18" charset="-122"/>
                </a:rPr>
                <a:t>UI</a:t>
              </a:r>
              <a:r>
                <a:rPr lang="zh-CN" altLang="en-US" sz="1800" dirty="0">
                  <a:solidFill>
                    <a:srgbClr val="6B81FE"/>
                  </a:solidFill>
                  <a:latin typeface="黑体" panose="02010609060101010101" charset="-122"/>
                  <a:ea typeface="黑体" panose="02010609060101010101" charset="-122"/>
                  <a:cs typeface="阿里巴巴普惠体 Medium" panose="00020600040101010101" pitchFamily="18" charset="-122"/>
                </a:rPr>
                <a:t>设计</a:t>
              </a:r>
              <a:r>
                <a:rPr lang="en-US" altLang="zh-CN" sz="1800" dirty="0">
                  <a:solidFill>
                    <a:srgbClr val="6B81FE"/>
                  </a:solidFill>
                  <a:latin typeface="黑体" panose="02010609060101010101" charset="-122"/>
                  <a:ea typeface="黑体" panose="02010609060101010101" charset="-122"/>
                  <a:cs typeface="阿里巴巴普惠体 Medium" panose="00020600040101010101" pitchFamily="18" charset="-122"/>
                </a:rPr>
                <a:t>+</a:t>
              </a:r>
              <a:r>
                <a:rPr lang="zh-CN" altLang="en-US" sz="1800" dirty="0">
                  <a:solidFill>
                    <a:srgbClr val="6B81FE"/>
                  </a:solidFill>
                  <a:latin typeface="黑体" panose="02010609060101010101" charset="-122"/>
                  <a:ea typeface="黑体" panose="02010609060101010101" charset="-122"/>
                  <a:cs typeface="阿里巴巴普惠体 Medium" panose="00020600040101010101" pitchFamily="18" charset="-122"/>
                </a:rPr>
                <a:t>美工</a:t>
              </a:r>
            </a:p>
          </p:txBody>
        </p:sp>
      </p:grpSp>
      <p:grpSp>
        <p:nvGrpSpPr>
          <p:cNvPr id="24" name="组合 23"/>
          <p:cNvGrpSpPr/>
          <p:nvPr>
            <p:custDataLst>
              <p:tags r:id="rId2"/>
            </p:custDataLst>
          </p:nvPr>
        </p:nvGrpSpPr>
        <p:grpSpPr>
          <a:xfrm>
            <a:off x="6243955" y="4004310"/>
            <a:ext cx="2859405" cy="2664460"/>
            <a:chOff x="806625" y="844885"/>
            <a:chExt cx="3188219" cy="2922442"/>
          </a:xfrm>
        </p:grpSpPr>
        <p:grpSp>
          <p:nvGrpSpPr>
            <p:cNvPr id="25" name="组合 24"/>
            <p:cNvGrpSpPr/>
            <p:nvPr/>
          </p:nvGrpSpPr>
          <p:grpSpPr>
            <a:xfrm>
              <a:off x="806625" y="844885"/>
              <a:ext cx="3188219" cy="2922442"/>
              <a:chOff x="688213" y="1567678"/>
              <a:chExt cx="3494922" cy="4669609"/>
            </a:xfrm>
          </p:grpSpPr>
          <p:sp>
            <p:nvSpPr>
              <p:cNvPr id="26" name="矩形: 圆角 22"/>
              <p:cNvSpPr/>
              <p:nvPr>
                <p:custDataLst>
                  <p:tags r:id="rId15"/>
                </p:custDataLst>
              </p:nvPr>
            </p:nvSpPr>
            <p:spPr>
              <a:xfrm>
                <a:off x="688213" y="1567678"/>
                <a:ext cx="3487810" cy="4621846"/>
              </a:xfrm>
              <a:custGeom>
                <a:avLst/>
                <a:gdLst>
                  <a:gd name="connsiteX0" fmla="*/ 0 w 3487810"/>
                  <a:gd name="connsiteY0" fmla="*/ 0 h 4621846"/>
                  <a:gd name="connsiteX1" fmla="*/ 0 w 3487810"/>
                  <a:gd name="connsiteY1" fmla="*/ 0 h 4621846"/>
                  <a:gd name="connsiteX2" fmla="*/ 3487810 w 3487810"/>
                  <a:gd name="connsiteY2" fmla="*/ 0 h 4621846"/>
                  <a:gd name="connsiteX3" fmla="*/ 3487810 w 3487810"/>
                  <a:gd name="connsiteY3" fmla="*/ 0 h 4621846"/>
                  <a:gd name="connsiteX4" fmla="*/ 3487810 w 3487810"/>
                  <a:gd name="connsiteY4" fmla="*/ 4621846 h 4621846"/>
                  <a:gd name="connsiteX5" fmla="*/ 3487810 w 3487810"/>
                  <a:gd name="connsiteY5" fmla="*/ 4621846 h 4621846"/>
                  <a:gd name="connsiteX6" fmla="*/ 0 w 3487810"/>
                  <a:gd name="connsiteY6" fmla="*/ 4621846 h 4621846"/>
                  <a:gd name="connsiteX7" fmla="*/ 0 w 3487810"/>
                  <a:gd name="connsiteY7" fmla="*/ 4621846 h 4621846"/>
                  <a:gd name="connsiteX8" fmla="*/ 0 w 3487810"/>
                  <a:gd name="connsiteY8" fmla="*/ 0 h 4621846"/>
                  <a:gd name="connsiteX9" fmla="*/ 695325 w 4183135"/>
                  <a:gd name="connsiteY9" fmla="*/ 1615442 h 623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7810" h="4621846">
                    <a:moveTo>
                      <a:pt x="0" y="0"/>
                    </a:moveTo>
                    <a:lnTo>
                      <a:pt x="0" y="0"/>
                    </a:lnTo>
                    <a:lnTo>
                      <a:pt x="3487810" y="0"/>
                    </a:lnTo>
                    <a:lnTo>
                      <a:pt x="3487810" y="0"/>
                    </a:lnTo>
                    <a:lnTo>
                      <a:pt x="3487810" y="4621846"/>
                    </a:lnTo>
                    <a:lnTo>
                      <a:pt x="3487810" y="4621846"/>
                    </a:lnTo>
                    <a:lnTo>
                      <a:pt x="0" y="4621846"/>
                    </a:lnTo>
                    <a:lnTo>
                      <a:pt x="0" y="462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952500" dist="889000" dir="5400000" sx="70000" sy="70000" algn="t" rotWithShape="0">
                  <a:schemeClr val="accent2">
                    <a:alpha val="9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" name="Rectangle 3"/>
              <p:cNvSpPr/>
              <p:nvPr>
                <p:custDataLst>
                  <p:tags r:id="rId16"/>
                </p:custDataLst>
              </p:nvPr>
            </p:nvSpPr>
            <p:spPr>
              <a:xfrm>
                <a:off x="695325" y="6191568"/>
                <a:ext cx="3487810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17"/>
                </p:custDataLst>
              </p:nvPr>
            </p:nvSpPr>
            <p:spPr>
              <a:xfrm>
                <a:off x="865171" y="1773559"/>
                <a:ext cx="1545279" cy="75564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r>
                  <a:rPr lang="zh-CN" altLang="en-US" sz="2400" b="1" dirty="0">
                    <a:solidFill>
                      <a:srgbClr val="307EFE"/>
                    </a:solidFill>
                    <a:latin typeface="黑体" panose="02010609060101010101" charset="-122"/>
                    <a:ea typeface="黑体" panose="02010609060101010101" charset="-122"/>
                    <a:cs typeface="阿里巴巴普惠体 Medium" panose="00020600040101010101" pitchFamily="18" charset="-122"/>
                  </a:rPr>
                  <a:t>范岚琦</a:t>
                </a:r>
              </a:p>
            </p:txBody>
          </p:sp>
          <p:cxnSp>
            <p:nvCxnSpPr>
              <p:cNvPr id="37" name="直接连接符 36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1035465" y="3657750"/>
                <a:ext cx="2807530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矩形 39"/>
            <p:cNvSpPr/>
            <p:nvPr>
              <p:custDataLst>
                <p:tags r:id="rId14"/>
              </p:custDataLst>
            </p:nvPr>
          </p:nvSpPr>
          <p:spPr>
            <a:xfrm>
              <a:off x="967798" y="1732253"/>
              <a:ext cx="1517765" cy="40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6B81FE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前端开发</a:t>
              </a:r>
            </a:p>
          </p:txBody>
        </p:sp>
      </p:grpSp>
      <p:sp>
        <p:nvSpPr>
          <p:cNvPr id="54" name="矩形 53"/>
          <p:cNvSpPr/>
          <p:nvPr>
            <p:custDataLst>
              <p:tags r:id="rId3"/>
            </p:custDataLst>
          </p:nvPr>
        </p:nvSpPr>
        <p:spPr>
          <a:xfrm>
            <a:off x="1343660" y="1671320"/>
            <a:ext cx="17665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6B81FE"/>
                </a:solidFill>
                <a:latin typeface="黑体" panose="02010609060101010101" charset="-122"/>
                <a:ea typeface="黑体" panose="02010609060101010101" charset="-122"/>
                <a:cs typeface="阿里巴巴普惠体 Medium" panose="00020600040101010101" pitchFamily="18" charset="-122"/>
              </a:rPr>
              <a:t>Project leader</a:t>
            </a:r>
          </a:p>
        </p:txBody>
      </p:sp>
      <p:sp>
        <p:nvSpPr>
          <p:cNvPr id="55" name="矩形 54"/>
          <p:cNvSpPr/>
          <p:nvPr>
            <p:custDataLst>
              <p:tags r:id="rId4"/>
            </p:custDataLst>
          </p:nvPr>
        </p:nvSpPr>
        <p:spPr>
          <a:xfrm>
            <a:off x="1405254" y="2444537"/>
            <a:ext cx="2325369" cy="14769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</a:t>
            </a:r>
            <a:r>
              <a:rPr lang="zh-CN" altLang="en-US"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ack-end development 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Al interface call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Speaker</a:t>
            </a:r>
          </a:p>
        </p:txBody>
      </p:sp>
      <p:sp>
        <p:nvSpPr>
          <p:cNvPr id="56" name="矩形 55"/>
          <p:cNvSpPr/>
          <p:nvPr>
            <p:custDataLst>
              <p:tags r:id="rId5"/>
            </p:custDataLst>
          </p:nvPr>
        </p:nvSpPr>
        <p:spPr>
          <a:xfrm>
            <a:off x="8184515" y="1671320"/>
            <a:ext cx="207264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6B81FE"/>
                </a:solidFill>
                <a:latin typeface="黑体" panose="02010609060101010101" charset="-122"/>
                <a:ea typeface="黑体" panose="02010609060101010101" charset="-122"/>
                <a:cs typeface="阿里巴巴普惠体 Medium" panose="00020600040101010101" pitchFamily="18" charset="-122"/>
              </a:rPr>
              <a:t>Back-end development</a:t>
            </a:r>
          </a:p>
        </p:txBody>
      </p:sp>
      <p:sp>
        <p:nvSpPr>
          <p:cNvPr id="57" name="矩形 56"/>
          <p:cNvSpPr/>
          <p:nvPr>
            <p:custDataLst>
              <p:tags r:id="rId6"/>
            </p:custDataLst>
          </p:nvPr>
        </p:nvSpPr>
        <p:spPr>
          <a:xfrm>
            <a:off x="8368572" y="2462432"/>
            <a:ext cx="2325368" cy="15741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Back-end</a:t>
            </a:r>
            <a:r>
              <a:rPr lang="en-US"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development</a:t>
            </a:r>
          </a:p>
          <a:p>
            <a:pPr>
              <a:lnSpc>
                <a:spcPct val="150000"/>
              </a:lnSpc>
            </a:pP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Design interaction</a:t>
            </a:r>
          </a:p>
          <a:p>
            <a:pPr>
              <a:lnSpc>
                <a:spcPct val="150000"/>
              </a:lnSpc>
            </a:pP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Database deployment</a:t>
            </a:r>
          </a:p>
        </p:txBody>
      </p:sp>
      <p:sp>
        <p:nvSpPr>
          <p:cNvPr id="58" name="矩形 57"/>
          <p:cNvSpPr/>
          <p:nvPr>
            <p:custDataLst>
              <p:tags r:id="rId7"/>
            </p:custDataLst>
          </p:nvPr>
        </p:nvSpPr>
        <p:spPr>
          <a:xfrm>
            <a:off x="4553585" y="1703705"/>
            <a:ext cx="195008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6B81FE"/>
                </a:solidFill>
                <a:latin typeface="黑体" panose="02010609060101010101" charset="-122"/>
                <a:ea typeface="黑体" panose="02010609060101010101" charset="-122"/>
                <a:cs typeface="阿里巴巴普惠体 Medium" panose="00020600040101010101" pitchFamily="18" charset="-122"/>
              </a:rPr>
              <a:t>Back-end development</a:t>
            </a:r>
          </a:p>
        </p:txBody>
      </p:sp>
      <p:sp>
        <p:nvSpPr>
          <p:cNvPr id="59" name="矩形 58"/>
          <p:cNvSpPr/>
          <p:nvPr>
            <p:custDataLst>
              <p:tags r:id="rId8"/>
            </p:custDataLst>
          </p:nvPr>
        </p:nvSpPr>
        <p:spPr>
          <a:xfrm>
            <a:off x="4723554" y="1954563"/>
            <a:ext cx="13612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6B81FE"/>
                </a:solidFill>
                <a:latin typeface="黑体" panose="02010609060101010101" charset="-122"/>
                <a:ea typeface="黑体" panose="02010609060101010101" charset="-122"/>
                <a:cs typeface="阿里巴巴普惠体 Medium" panose="00020600040101010101" pitchFamily="18" charset="-122"/>
              </a:rPr>
              <a:t>后端开发</a:t>
            </a:r>
          </a:p>
        </p:txBody>
      </p:sp>
      <p:sp>
        <p:nvSpPr>
          <p:cNvPr id="69" name="矩形 68"/>
          <p:cNvSpPr/>
          <p:nvPr>
            <p:custDataLst>
              <p:tags r:id="rId9"/>
            </p:custDataLst>
          </p:nvPr>
        </p:nvSpPr>
        <p:spPr>
          <a:xfrm>
            <a:off x="4750356" y="2460298"/>
            <a:ext cx="2668905" cy="12896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Back-end development</a:t>
            </a:r>
          </a:p>
          <a:p>
            <a:pPr>
              <a:lnSpc>
                <a:spcPct val="150000"/>
              </a:lnSpc>
            </a:pP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Server-side development</a:t>
            </a:r>
          </a:p>
          <a:p>
            <a:pPr>
              <a:lnSpc>
                <a:spcPct val="150000"/>
              </a:lnSpc>
            </a:pP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Flow chart, </a:t>
            </a:r>
            <a:r>
              <a:rPr lang="en-US" altLang="zh-CN"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UML </a:t>
            </a: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71" name="矩形 70"/>
          <p:cNvSpPr/>
          <p:nvPr>
            <p:custDataLst>
              <p:tags r:id="rId10"/>
            </p:custDataLst>
          </p:nvPr>
        </p:nvSpPr>
        <p:spPr>
          <a:xfrm>
            <a:off x="2999740" y="4490720"/>
            <a:ext cx="17665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6B81FE"/>
                </a:solidFill>
                <a:latin typeface="黑体" panose="02010609060101010101" charset="-122"/>
                <a:ea typeface="黑体" panose="02010609060101010101" charset="-122"/>
                <a:cs typeface="阿里巴巴普惠体 Medium" panose="00020600040101010101" pitchFamily="18" charset="-122"/>
              </a:rPr>
              <a:t>U</a:t>
            </a:r>
            <a:r>
              <a:rPr lang="en-US" altLang="zh-CN" sz="1400" dirty="0">
                <a:solidFill>
                  <a:srgbClr val="6B81FE"/>
                </a:solidFill>
                <a:latin typeface="黑体" panose="02010609060101010101" charset="-122"/>
                <a:ea typeface="黑体" panose="02010609060101010101" charset="-122"/>
                <a:cs typeface="阿里巴巴普惠体 Medium" panose="00020600040101010101" pitchFamily="18" charset="-122"/>
              </a:rPr>
              <a:t>I</a:t>
            </a:r>
            <a:r>
              <a:rPr lang="zh-CN" altLang="en-US" sz="1400" dirty="0">
                <a:solidFill>
                  <a:srgbClr val="6B81FE"/>
                </a:solidFill>
                <a:latin typeface="黑体" panose="02010609060101010101" charset="-122"/>
                <a:ea typeface="黑体" panose="02010609060101010101" charset="-122"/>
                <a:cs typeface="阿里巴巴普惠体 Medium" panose="00020600040101010101" pitchFamily="18" charset="-122"/>
              </a:rPr>
              <a:t> design</a:t>
            </a:r>
            <a:r>
              <a:rPr lang="en-US" altLang="zh-CN" sz="1400" dirty="0">
                <a:solidFill>
                  <a:srgbClr val="6B81FE"/>
                </a:solidFill>
                <a:latin typeface="黑体" panose="02010609060101010101" charset="-122"/>
                <a:ea typeface="黑体" panose="02010609060101010101" charset="-122"/>
                <a:cs typeface="阿里巴巴普惠体 Medium" panose="00020600040101010101" pitchFamily="18" charset="-122"/>
              </a:rPr>
              <a:t>er</a:t>
            </a:r>
            <a:r>
              <a:rPr lang="zh-CN" altLang="en-US" sz="1400" dirty="0">
                <a:solidFill>
                  <a:srgbClr val="6B81FE"/>
                </a:solidFill>
                <a:latin typeface="黑体" panose="02010609060101010101" charset="-122"/>
                <a:ea typeface="黑体" panose="02010609060101010101" charset="-122"/>
                <a:cs typeface="阿里巴巴普惠体 Medium" panose="00020600040101010101" pitchFamily="18" charset="-122"/>
              </a:rPr>
              <a:t> + art</a:t>
            </a:r>
          </a:p>
        </p:txBody>
      </p:sp>
      <p:sp>
        <p:nvSpPr>
          <p:cNvPr id="72" name="矩形 71"/>
          <p:cNvSpPr/>
          <p:nvPr>
            <p:custDataLst>
              <p:tags r:id="rId11"/>
            </p:custDataLst>
          </p:nvPr>
        </p:nvSpPr>
        <p:spPr>
          <a:xfrm>
            <a:off x="6240145" y="4552950"/>
            <a:ext cx="214884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6B81FE"/>
                </a:solidFill>
                <a:latin typeface="黑体" panose="02010609060101010101" charset="-122"/>
                <a:ea typeface="黑体" panose="02010609060101010101" charset="-122"/>
                <a:cs typeface="阿里巴巴普惠体 Medium" panose="00020600040101010101" pitchFamily="18" charset="-122"/>
              </a:rPr>
              <a:t>Front</a:t>
            </a:r>
            <a:r>
              <a:rPr lang="zh-CN" altLang="en-US" sz="1200" dirty="0">
                <a:solidFill>
                  <a:srgbClr val="6B81FE"/>
                </a:solidFill>
                <a:latin typeface="黑体" panose="02010609060101010101" charset="-122"/>
                <a:ea typeface="黑体" panose="02010609060101010101" charset="-122"/>
                <a:cs typeface="阿里巴巴普惠体 Medium" panose="00020600040101010101" pitchFamily="18" charset="-122"/>
              </a:rPr>
              <a:t>-end development</a:t>
            </a:r>
          </a:p>
        </p:txBody>
      </p:sp>
      <p:sp>
        <p:nvSpPr>
          <p:cNvPr id="75" name="矩形 74"/>
          <p:cNvSpPr/>
          <p:nvPr>
            <p:custDataLst>
              <p:tags r:id="rId12"/>
            </p:custDataLst>
          </p:nvPr>
        </p:nvSpPr>
        <p:spPr>
          <a:xfrm>
            <a:off x="6388506" y="5326479"/>
            <a:ext cx="2668905" cy="12896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Front-end development</a:t>
            </a:r>
          </a:p>
          <a:p>
            <a:pPr>
              <a:lnSpc>
                <a:spcPct val="150000"/>
              </a:lnSpc>
            </a:pP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76" name="矩形 75"/>
          <p:cNvSpPr/>
          <p:nvPr>
            <p:custDataLst>
              <p:tags r:id="rId13"/>
            </p:custDataLst>
          </p:nvPr>
        </p:nvSpPr>
        <p:spPr>
          <a:xfrm>
            <a:off x="3039110" y="5320631"/>
            <a:ext cx="2668905" cy="12896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UI </a:t>
            </a: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Design</a:t>
            </a:r>
          </a:p>
          <a:p>
            <a:pPr>
              <a:lnSpc>
                <a:spcPct val="150000"/>
              </a:lnSpc>
            </a:pP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lang="en-US"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 production</a:t>
            </a:r>
          </a:p>
          <a:p>
            <a:pPr>
              <a:lnSpc>
                <a:spcPct val="150000"/>
              </a:lnSpc>
            </a:pPr>
            <a:r>
              <a:rPr sz="1600" dirty="0">
                <a:solidFill>
                  <a:srgbClr val="6B81FE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Display video production</a:t>
            </a:r>
          </a:p>
        </p:txBody>
      </p:sp>
      <p:pic>
        <p:nvPicPr>
          <p:cNvPr id="2" name="图片 1" descr="WechatIMG3047"/>
          <p:cNvPicPr>
            <a:picLocks noChangeAspect="1"/>
          </p:cNvPicPr>
          <p:nvPr/>
        </p:nvPicPr>
        <p:blipFill>
          <a:blip r:embed="rId39"/>
          <a:srcRect l="8141" t="4179" r="6196" b="16282"/>
          <a:stretch>
            <a:fillRect/>
          </a:stretch>
        </p:blipFill>
        <p:spPr>
          <a:xfrm>
            <a:off x="2933065" y="1218565"/>
            <a:ext cx="826770" cy="1104265"/>
          </a:xfrm>
          <a:prstGeom prst="rect">
            <a:avLst/>
          </a:prstGeom>
        </p:spPr>
      </p:pic>
      <p:pic>
        <p:nvPicPr>
          <p:cNvPr id="3" name="图片 2" descr="WechatIMG554"/>
          <p:cNvPicPr>
            <a:picLocks noChangeAspect="1"/>
          </p:cNvPicPr>
          <p:nvPr/>
        </p:nvPicPr>
        <p:blipFill>
          <a:blip r:embed="rId40"/>
          <a:srcRect b="10542"/>
          <a:stretch>
            <a:fillRect/>
          </a:stretch>
        </p:blipFill>
        <p:spPr>
          <a:xfrm>
            <a:off x="8112125" y="4028440"/>
            <a:ext cx="867410" cy="1153160"/>
          </a:xfrm>
          <a:prstGeom prst="rect">
            <a:avLst/>
          </a:prstGeom>
        </p:spPr>
      </p:pic>
      <p:pic>
        <p:nvPicPr>
          <p:cNvPr id="19" name="图片 18" descr="IMG_6466"/>
          <p:cNvPicPr>
            <a:picLocks noChangeAspect="1"/>
          </p:cNvPicPr>
          <p:nvPr/>
        </p:nvPicPr>
        <p:blipFill>
          <a:blip r:embed="rId41"/>
          <a:srcRect t="2102" b="3903"/>
          <a:stretch>
            <a:fillRect/>
          </a:stretch>
        </p:blipFill>
        <p:spPr>
          <a:xfrm>
            <a:off x="4766310" y="4071620"/>
            <a:ext cx="808990" cy="1094105"/>
          </a:xfrm>
          <a:prstGeom prst="rect">
            <a:avLst/>
          </a:prstGeom>
        </p:spPr>
      </p:pic>
      <p:pic>
        <p:nvPicPr>
          <p:cNvPr id="21" name="图片 20" descr="/private/var/folders/nz/k6skbgss4qxbjxz5rvz19vfm0000gn/T/com.kingsoft.wpsoffice.mac/picturecompress_20241124104838/output_1.jpgoutput_1"/>
          <p:cNvPicPr>
            <a:picLocks noChangeAspect="1"/>
          </p:cNvPicPr>
          <p:nvPr/>
        </p:nvPicPr>
        <p:blipFill>
          <a:blip r:embed="rId42"/>
          <a:srcRect l="17495" t="9019" r="16342" b="26500"/>
          <a:stretch>
            <a:fillRect/>
          </a:stretch>
        </p:blipFill>
        <p:spPr>
          <a:xfrm>
            <a:off x="10093960" y="1177290"/>
            <a:ext cx="827405" cy="1152525"/>
          </a:xfrm>
          <a:prstGeom prst="rect">
            <a:avLst/>
          </a:prstGeom>
        </p:spPr>
      </p:pic>
      <p:pic>
        <p:nvPicPr>
          <p:cNvPr id="23" name="图片 22" descr="WechatIMG208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388735" y="1205230"/>
            <a:ext cx="868045" cy="121729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A164663-9A1E-E301-885B-1D11A55F4B9D}"/>
              </a:ext>
            </a:extLst>
          </p:cNvPr>
          <p:cNvSpPr txBox="1"/>
          <p:nvPr/>
        </p:nvSpPr>
        <p:spPr>
          <a:xfrm>
            <a:off x="478961" y="229571"/>
            <a:ext cx="4675229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TEAM MEMBERS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2"/>
          <p:cNvSpPr>
            <a:spLocks noGrp="1"/>
          </p:cNvSpPr>
          <p:nvPr/>
        </p:nvSpPr>
        <p:spPr>
          <a:xfrm>
            <a:off x="911225" y="1701165"/>
            <a:ext cx="3081020" cy="77025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5400" b="0" i="0" u="none" kern="1200" baseline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508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+mn-lt"/>
                <a:ea typeface="HarmonyOS Sans SC Light" panose="00000400000000000000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HarmonyOS Sans SC Light" panose="00000400000000000000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000" b="0" i="0" u="none" kern="1200" baseline="0">
                <a:solidFill>
                  <a:schemeClr val="tx1"/>
                </a:solidFill>
                <a:latin typeface="+mn-lt"/>
                <a:ea typeface="HarmonyOS Sans SC Light" panose="00000400000000000000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000" b="0" i="0" u="none" kern="1200" baseline="0">
                <a:solidFill>
                  <a:schemeClr val="tx1"/>
                </a:solidFill>
                <a:latin typeface="+mn-lt"/>
                <a:ea typeface="HarmonyOS Sans SC Light" panose="00000400000000000000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0" b="1" dirty="0">
                <a:gradFill>
                  <a:gsLst>
                    <a:gs pos="0">
                      <a:srgbClr val="00D2FF"/>
                    </a:gs>
                    <a:gs pos="100000">
                      <a:srgbClr val="928DAB"/>
                    </a:gs>
                  </a:gsLst>
                  <a:lin scaled="1"/>
                </a:gradFill>
                <a:latin typeface="Malgun Gothic" panose="020B0503020000020004" charset="-127"/>
                <a:ea typeface="Malgun Gothic" panose="020B0503020000020004" charset="-127"/>
              </a:rPr>
              <a:t>LinGo</a:t>
            </a:r>
            <a:endParaRPr lang="en-US" altLang="zh-CN" sz="8000" b="1" dirty="0">
              <a:gradFill>
                <a:gsLst>
                  <a:gs pos="0">
                    <a:srgbClr val="00D2FF"/>
                  </a:gs>
                  <a:gs pos="100000">
                    <a:srgbClr val="928DAB"/>
                  </a:gs>
                </a:gsLst>
                <a:lin scaled="1"/>
              </a:gradFill>
            </a:endParaRPr>
          </a:p>
          <a:p>
            <a:pPr algn="l">
              <a:buClrTx/>
              <a:buSzTx/>
              <a:buFontTx/>
            </a:pPr>
            <a:endParaRPr lang="en-US" altLang="zh-CN" sz="8000" b="1" dirty="0">
              <a:gradFill>
                <a:gsLst>
                  <a:gs pos="0">
                    <a:srgbClr val="00D2FF"/>
                  </a:gs>
                  <a:gs pos="100000">
                    <a:srgbClr val="928DAB"/>
                  </a:gs>
                </a:gsLst>
                <a:lin scaled="1"/>
              </a:gra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11225" y="3861048"/>
            <a:ext cx="10873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n w="15240">
                  <a:noFill/>
                </a:ln>
                <a:gradFill>
                  <a:gsLst>
                    <a:gs pos="26000">
                      <a:srgbClr val="1EA8FB"/>
                    </a:gs>
                    <a:gs pos="100000">
                      <a:srgbClr val="0041EE"/>
                    </a:gs>
                  </a:gsLst>
                  <a:lin ang="5400000" scaled="0"/>
                </a:gradFill>
                <a:effectLst>
                  <a:reflection blurRad="6350" stA="20000" endPos="58000" dir="5400000" sy="-100000" algn="bl" rotWithShape="0"/>
                </a:effectLst>
                <a:latin typeface="Arial" panose="020B0604020202020204" pitchFamily="34" charset="0"/>
                <a:ea typeface="汉仪文黑-85W" panose="00020600040101010101" charset="-122"/>
                <a:cs typeface="Arial" panose="020B0604020202020204" pitchFamily="34" charset="0"/>
              </a:rPr>
              <a:t>Thank </a:t>
            </a:r>
            <a:r>
              <a:rPr lang="zh-CN" altLang="en-US" sz="4000" dirty="0">
                <a:ln w="15240">
                  <a:noFill/>
                </a:ln>
                <a:gradFill>
                  <a:gsLst>
                    <a:gs pos="26000">
                      <a:srgbClr val="1EA8FB"/>
                    </a:gs>
                    <a:gs pos="100000">
                      <a:srgbClr val="0041EE"/>
                    </a:gs>
                  </a:gsLst>
                  <a:lin ang="5400000" scaled="0"/>
                </a:gradFill>
                <a:effectLst>
                  <a:reflection blurRad="6350" stA="20000" endPos="58000" dir="5400000" sy="-100000" algn="bl" rotWithShape="0"/>
                </a:effectLst>
                <a:latin typeface="Arial" panose="020B0604020202020204" pitchFamily="34" charset="0"/>
                <a:ea typeface="汉仪文黑-85W" panose="00020600040101010101" charset="-122"/>
                <a:cs typeface="Arial" panose="020B0604020202020204" pitchFamily="34" charset="0"/>
              </a:rPr>
              <a:t>you for </a:t>
            </a:r>
            <a:r>
              <a:rPr lang="en-US" altLang="zh-CN" sz="4000" dirty="0">
                <a:ln w="15240">
                  <a:noFill/>
                </a:ln>
                <a:gradFill>
                  <a:gsLst>
                    <a:gs pos="26000">
                      <a:srgbClr val="1EA8FB"/>
                    </a:gs>
                    <a:gs pos="100000">
                      <a:srgbClr val="0041EE"/>
                    </a:gs>
                  </a:gsLst>
                  <a:lin ang="5400000" scaled="0"/>
                </a:gradFill>
                <a:effectLst>
                  <a:reflection blurRad="6350" stA="20000" endPos="58000" dir="5400000" sy="-100000" algn="bl" rotWithShape="0"/>
                </a:effectLst>
                <a:latin typeface="Arial" panose="020B0604020202020204" pitchFamily="34" charset="0"/>
                <a:ea typeface="汉仪文黑-85W" panose="00020600040101010101" charset="-122"/>
                <a:cs typeface="Arial" panose="020B0604020202020204" pitchFamily="34" charset="0"/>
              </a:rPr>
              <a:t>listening</a:t>
            </a:r>
            <a:r>
              <a:rPr lang="zh-CN" altLang="en-US" sz="4000" dirty="0">
                <a:ln w="15240">
                  <a:noFill/>
                </a:ln>
                <a:gradFill>
                  <a:gsLst>
                    <a:gs pos="26000">
                      <a:srgbClr val="1EA8FB"/>
                    </a:gs>
                    <a:gs pos="100000">
                      <a:srgbClr val="0041EE"/>
                    </a:gs>
                  </a:gsLst>
                  <a:lin ang="5400000" scaled="0"/>
                </a:gradFill>
                <a:effectLst>
                  <a:reflection blurRad="6350" stA="20000" endPos="58000" dir="5400000" sy="-100000" algn="bl" rotWithShape="0"/>
                </a:effectLst>
                <a:latin typeface="Arial" panose="020B0604020202020204" pitchFamily="34" charset="0"/>
                <a:ea typeface="汉仪文黑-85W" panose="00020600040101010101" charset="-122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0" y="4328795"/>
            <a:ext cx="12192000" cy="2529205"/>
            <a:chOff x="0" y="4328795"/>
            <a:chExt cx="12192000" cy="2529205"/>
          </a:xfrm>
        </p:grpSpPr>
        <p:sp>
          <p:nvSpPr>
            <p:cNvPr id="76" name="图形 74"/>
            <p:cNvSpPr/>
            <p:nvPr/>
          </p:nvSpPr>
          <p:spPr>
            <a:xfrm>
              <a:off x="0" y="4419601"/>
              <a:ext cx="12192000" cy="2438399"/>
            </a:xfrm>
            <a:custGeom>
              <a:avLst/>
              <a:gdLst>
                <a:gd name="connsiteX0" fmla="*/ 0 w 12192000"/>
                <a:gd name="connsiteY0" fmla="*/ 0 h 2438399"/>
                <a:gd name="connsiteX1" fmla="*/ 254000 w 12192000"/>
                <a:gd name="connsiteY1" fmla="*/ 0 h 2438399"/>
                <a:gd name="connsiteX2" fmla="*/ 1524000 w 12192000"/>
                <a:gd name="connsiteY2" fmla="*/ 135467 h 2438399"/>
                <a:gd name="connsiteX3" fmla="*/ 3048000 w 12192000"/>
                <a:gd name="connsiteY3" fmla="*/ 586740 h 2438399"/>
                <a:gd name="connsiteX4" fmla="*/ 4572000 w 12192000"/>
                <a:gd name="connsiteY4" fmla="*/ 632460 h 2438399"/>
                <a:gd name="connsiteX5" fmla="*/ 6096000 w 12192000"/>
                <a:gd name="connsiteY5" fmla="*/ 1580727 h 2438399"/>
                <a:gd name="connsiteX6" fmla="*/ 7620000 w 12192000"/>
                <a:gd name="connsiteY6" fmla="*/ 1761067 h 2438399"/>
                <a:gd name="connsiteX7" fmla="*/ 9144000 w 12192000"/>
                <a:gd name="connsiteY7" fmla="*/ 1805940 h 2438399"/>
                <a:gd name="connsiteX8" fmla="*/ 10668000 w 12192000"/>
                <a:gd name="connsiteY8" fmla="*/ 812800 h 2438399"/>
                <a:gd name="connsiteX9" fmla="*/ 11938000 w 12192000"/>
                <a:gd name="connsiteY9" fmla="*/ 541867 h 2438399"/>
                <a:gd name="connsiteX10" fmla="*/ 12192000 w 12192000"/>
                <a:gd name="connsiteY10" fmla="*/ 541867 h 2438399"/>
                <a:gd name="connsiteX11" fmla="*/ 12192000 w 12192000"/>
                <a:gd name="connsiteY11" fmla="*/ 2438400 h 2438399"/>
                <a:gd name="connsiteX12" fmla="*/ 11938000 w 12192000"/>
                <a:gd name="connsiteY12" fmla="*/ 2438400 h 2438399"/>
                <a:gd name="connsiteX13" fmla="*/ 10668000 w 12192000"/>
                <a:gd name="connsiteY13" fmla="*/ 2438400 h 2438399"/>
                <a:gd name="connsiteX14" fmla="*/ 9144000 w 12192000"/>
                <a:gd name="connsiteY14" fmla="*/ 2438400 h 2438399"/>
                <a:gd name="connsiteX15" fmla="*/ 7620000 w 12192000"/>
                <a:gd name="connsiteY15" fmla="*/ 2438400 h 2438399"/>
                <a:gd name="connsiteX16" fmla="*/ 6096000 w 12192000"/>
                <a:gd name="connsiteY16" fmla="*/ 2438400 h 2438399"/>
                <a:gd name="connsiteX17" fmla="*/ 4572000 w 12192000"/>
                <a:gd name="connsiteY17" fmla="*/ 2438400 h 2438399"/>
                <a:gd name="connsiteX18" fmla="*/ 3048000 w 12192000"/>
                <a:gd name="connsiteY18" fmla="*/ 2438400 h 2438399"/>
                <a:gd name="connsiteX19" fmla="*/ 1524000 w 12192000"/>
                <a:gd name="connsiteY19" fmla="*/ 2438400 h 2438399"/>
                <a:gd name="connsiteX20" fmla="*/ 254000 w 12192000"/>
                <a:gd name="connsiteY20" fmla="*/ 2438400 h 2438399"/>
                <a:gd name="connsiteX21" fmla="*/ 0 w 12192000"/>
                <a:gd name="connsiteY21" fmla="*/ 2438400 h 243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000" h="2438399">
                  <a:moveTo>
                    <a:pt x="0" y="0"/>
                  </a:moveTo>
                  <a:lnTo>
                    <a:pt x="254000" y="0"/>
                  </a:lnTo>
                  <a:cubicBezTo>
                    <a:pt x="508000" y="0"/>
                    <a:pt x="1016000" y="0"/>
                    <a:pt x="1524000" y="135467"/>
                  </a:cubicBezTo>
                  <a:cubicBezTo>
                    <a:pt x="2032000" y="270933"/>
                    <a:pt x="2540000" y="541867"/>
                    <a:pt x="3048000" y="586740"/>
                  </a:cubicBezTo>
                  <a:cubicBezTo>
                    <a:pt x="3556000" y="635000"/>
                    <a:pt x="4064000" y="448733"/>
                    <a:pt x="4572000" y="632460"/>
                  </a:cubicBezTo>
                  <a:cubicBezTo>
                    <a:pt x="5080000" y="812800"/>
                    <a:pt x="5588000" y="1354667"/>
                    <a:pt x="6096000" y="1580727"/>
                  </a:cubicBezTo>
                  <a:cubicBezTo>
                    <a:pt x="6604000" y="1803400"/>
                    <a:pt x="7112000" y="1718733"/>
                    <a:pt x="7620000" y="1761067"/>
                  </a:cubicBezTo>
                  <a:cubicBezTo>
                    <a:pt x="8128000" y="1803400"/>
                    <a:pt x="8636000" y="1989666"/>
                    <a:pt x="9144000" y="1805940"/>
                  </a:cubicBezTo>
                  <a:cubicBezTo>
                    <a:pt x="9652000" y="1625600"/>
                    <a:pt x="10160000" y="1083733"/>
                    <a:pt x="10668000" y="812800"/>
                  </a:cubicBezTo>
                  <a:cubicBezTo>
                    <a:pt x="11176000" y="541867"/>
                    <a:pt x="11684000" y="541867"/>
                    <a:pt x="11938000" y="541867"/>
                  </a:cubicBezTo>
                  <a:lnTo>
                    <a:pt x="12192000" y="541867"/>
                  </a:lnTo>
                  <a:lnTo>
                    <a:pt x="12192000" y="2438400"/>
                  </a:lnTo>
                  <a:lnTo>
                    <a:pt x="11938000" y="2438400"/>
                  </a:lnTo>
                  <a:cubicBezTo>
                    <a:pt x="11684000" y="2438400"/>
                    <a:pt x="11176000" y="2438400"/>
                    <a:pt x="10668000" y="2438400"/>
                  </a:cubicBezTo>
                  <a:cubicBezTo>
                    <a:pt x="10160000" y="2438400"/>
                    <a:pt x="9652000" y="2438400"/>
                    <a:pt x="9144000" y="2438400"/>
                  </a:cubicBezTo>
                  <a:cubicBezTo>
                    <a:pt x="8636000" y="2438400"/>
                    <a:pt x="8128000" y="2438400"/>
                    <a:pt x="7620000" y="2438400"/>
                  </a:cubicBezTo>
                  <a:cubicBezTo>
                    <a:pt x="7112000" y="2438400"/>
                    <a:pt x="6604000" y="2438400"/>
                    <a:pt x="6096000" y="2438400"/>
                  </a:cubicBezTo>
                  <a:cubicBezTo>
                    <a:pt x="5588000" y="2438400"/>
                    <a:pt x="5080000" y="2438400"/>
                    <a:pt x="4572000" y="2438400"/>
                  </a:cubicBezTo>
                  <a:cubicBezTo>
                    <a:pt x="4064000" y="2438400"/>
                    <a:pt x="3556000" y="2438400"/>
                    <a:pt x="3048000" y="2438400"/>
                  </a:cubicBezTo>
                  <a:cubicBezTo>
                    <a:pt x="2540000" y="2438400"/>
                    <a:pt x="2032000" y="2438400"/>
                    <a:pt x="1524000" y="2438400"/>
                  </a:cubicBezTo>
                  <a:cubicBezTo>
                    <a:pt x="1016000" y="2438400"/>
                    <a:pt x="508000" y="2438400"/>
                    <a:pt x="254000" y="2438400"/>
                  </a:cubicBezTo>
                  <a:lnTo>
                    <a:pt x="0" y="24384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8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7" name="图形 74"/>
            <p:cNvSpPr/>
            <p:nvPr/>
          </p:nvSpPr>
          <p:spPr>
            <a:xfrm>
              <a:off x="0" y="4328795"/>
              <a:ext cx="12192000" cy="2438399"/>
            </a:xfrm>
            <a:custGeom>
              <a:avLst/>
              <a:gdLst>
                <a:gd name="connsiteX0" fmla="*/ 0 w 12192000"/>
                <a:gd name="connsiteY0" fmla="*/ 0 h 2438399"/>
                <a:gd name="connsiteX1" fmla="*/ 254000 w 12192000"/>
                <a:gd name="connsiteY1" fmla="*/ 0 h 2438399"/>
                <a:gd name="connsiteX2" fmla="*/ 1524000 w 12192000"/>
                <a:gd name="connsiteY2" fmla="*/ 135467 h 2438399"/>
                <a:gd name="connsiteX3" fmla="*/ 3048000 w 12192000"/>
                <a:gd name="connsiteY3" fmla="*/ 586740 h 2438399"/>
                <a:gd name="connsiteX4" fmla="*/ 4572000 w 12192000"/>
                <a:gd name="connsiteY4" fmla="*/ 632460 h 2438399"/>
                <a:gd name="connsiteX5" fmla="*/ 6096000 w 12192000"/>
                <a:gd name="connsiteY5" fmla="*/ 1580727 h 2438399"/>
                <a:gd name="connsiteX6" fmla="*/ 7620000 w 12192000"/>
                <a:gd name="connsiteY6" fmla="*/ 1761067 h 2438399"/>
                <a:gd name="connsiteX7" fmla="*/ 9144000 w 12192000"/>
                <a:gd name="connsiteY7" fmla="*/ 1805940 h 2438399"/>
                <a:gd name="connsiteX8" fmla="*/ 10668000 w 12192000"/>
                <a:gd name="connsiteY8" fmla="*/ 812800 h 2438399"/>
                <a:gd name="connsiteX9" fmla="*/ 11938000 w 12192000"/>
                <a:gd name="connsiteY9" fmla="*/ 541867 h 2438399"/>
                <a:gd name="connsiteX10" fmla="*/ 12192000 w 12192000"/>
                <a:gd name="connsiteY10" fmla="*/ 541867 h 2438399"/>
                <a:gd name="connsiteX11" fmla="*/ 12192000 w 12192000"/>
                <a:gd name="connsiteY11" fmla="*/ 2438400 h 2438399"/>
                <a:gd name="connsiteX12" fmla="*/ 11938000 w 12192000"/>
                <a:gd name="connsiteY12" fmla="*/ 2438400 h 2438399"/>
                <a:gd name="connsiteX13" fmla="*/ 10668000 w 12192000"/>
                <a:gd name="connsiteY13" fmla="*/ 2438400 h 2438399"/>
                <a:gd name="connsiteX14" fmla="*/ 9144000 w 12192000"/>
                <a:gd name="connsiteY14" fmla="*/ 2438400 h 2438399"/>
                <a:gd name="connsiteX15" fmla="*/ 7620000 w 12192000"/>
                <a:gd name="connsiteY15" fmla="*/ 2438400 h 2438399"/>
                <a:gd name="connsiteX16" fmla="*/ 6096000 w 12192000"/>
                <a:gd name="connsiteY16" fmla="*/ 2438400 h 2438399"/>
                <a:gd name="connsiteX17" fmla="*/ 4572000 w 12192000"/>
                <a:gd name="connsiteY17" fmla="*/ 2438400 h 2438399"/>
                <a:gd name="connsiteX18" fmla="*/ 3048000 w 12192000"/>
                <a:gd name="connsiteY18" fmla="*/ 2438400 h 2438399"/>
                <a:gd name="connsiteX19" fmla="*/ 1524000 w 12192000"/>
                <a:gd name="connsiteY19" fmla="*/ 2438400 h 2438399"/>
                <a:gd name="connsiteX20" fmla="*/ 254000 w 12192000"/>
                <a:gd name="connsiteY20" fmla="*/ 2438400 h 2438399"/>
                <a:gd name="connsiteX21" fmla="*/ 0 w 12192000"/>
                <a:gd name="connsiteY21" fmla="*/ 2438400 h 243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000" h="2438399">
                  <a:moveTo>
                    <a:pt x="0" y="0"/>
                  </a:moveTo>
                  <a:lnTo>
                    <a:pt x="254000" y="0"/>
                  </a:lnTo>
                  <a:cubicBezTo>
                    <a:pt x="508000" y="0"/>
                    <a:pt x="1016000" y="0"/>
                    <a:pt x="1524000" y="135467"/>
                  </a:cubicBezTo>
                  <a:cubicBezTo>
                    <a:pt x="2032000" y="270933"/>
                    <a:pt x="2540000" y="541867"/>
                    <a:pt x="3048000" y="586740"/>
                  </a:cubicBezTo>
                  <a:cubicBezTo>
                    <a:pt x="3556000" y="635000"/>
                    <a:pt x="4064000" y="448733"/>
                    <a:pt x="4572000" y="632460"/>
                  </a:cubicBezTo>
                  <a:cubicBezTo>
                    <a:pt x="5080000" y="812800"/>
                    <a:pt x="5588000" y="1354667"/>
                    <a:pt x="6096000" y="1580727"/>
                  </a:cubicBezTo>
                  <a:cubicBezTo>
                    <a:pt x="6604000" y="1803400"/>
                    <a:pt x="7112000" y="1718733"/>
                    <a:pt x="7620000" y="1761067"/>
                  </a:cubicBezTo>
                  <a:cubicBezTo>
                    <a:pt x="8128000" y="1803400"/>
                    <a:pt x="8636000" y="1989666"/>
                    <a:pt x="9144000" y="1805940"/>
                  </a:cubicBezTo>
                  <a:cubicBezTo>
                    <a:pt x="9652000" y="1625600"/>
                    <a:pt x="10160000" y="1083733"/>
                    <a:pt x="10668000" y="812800"/>
                  </a:cubicBezTo>
                  <a:cubicBezTo>
                    <a:pt x="11176000" y="541867"/>
                    <a:pt x="11684000" y="541867"/>
                    <a:pt x="11938000" y="541867"/>
                  </a:cubicBezTo>
                  <a:lnTo>
                    <a:pt x="12192000" y="541867"/>
                  </a:lnTo>
                  <a:lnTo>
                    <a:pt x="12192000" y="2438400"/>
                  </a:lnTo>
                  <a:lnTo>
                    <a:pt x="11938000" y="2438400"/>
                  </a:lnTo>
                  <a:cubicBezTo>
                    <a:pt x="11684000" y="2438400"/>
                    <a:pt x="11176000" y="2438400"/>
                    <a:pt x="10668000" y="2438400"/>
                  </a:cubicBezTo>
                  <a:cubicBezTo>
                    <a:pt x="10160000" y="2438400"/>
                    <a:pt x="9652000" y="2438400"/>
                    <a:pt x="9144000" y="2438400"/>
                  </a:cubicBezTo>
                  <a:cubicBezTo>
                    <a:pt x="8636000" y="2438400"/>
                    <a:pt x="8128000" y="2438400"/>
                    <a:pt x="7620000" y="2438400"/>
                  </a:cubicBezTo>
                  <a:cubicBezTo>
                    <a:pt x="7112000" y="2438400"/>
                    <a:pt x="6604000" y="2438400"/>
                    <a:pt x="6096000" y="2438400"/>
                  </a:cubicBezTo>
                  <a:cubicBezTo>
                    <a:pt x="5588000" y="2438400"/>
                    <a:pt x="5080000" y="2438400"/>
                    <a:pt x="4572000" y="2438400"/>
                  </a:cubicBezTo>
                  <a:cubicBezTo>
                    <a:pt x="4064000" y="2438400"/>
                    <a:pt x="3556000" y="2438400"/>
                    <a:pt x="3048000" y="2438400"/>
                  </a:cubicBezTo>
                  <a:cubicBezTo>
                    <a:pt x="2540000" y="2438400"/>
                    <a:pt x="2032000" y="2438400"/>
                    <a:pt x="1524000" y="2438400"/>
                  </a:cubicBezTo>
                  <a:cubicBezTo>
                    <a:pt x="1016000" y="2438400"/>
                    <a:pt x="508000" y="2438400"/>
                    <a:pt x="254000" y="2438400"/>
                  </a:cubicBezTo>
                  <a:lnTo>
                    <a:pt x="0" y="24384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  <a:ln w="84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" name="圆角矩形 20"/>
          <p:cNvSpPr/>
          <p:nvPr>
            <p:custDataLst>
              <p:tags r:id="rId1"/>
            </p:custDataLst>
          </p:nvPr>
        </p:nvSpPr>
        <p:spPr>
          <a:xfrm>
            <a:off x="3505200" y="1917065"/>
            <a:ext cx="2376170" cy="3240405"/>
          </a:xfrm>
          <a:prstGeom prst="roundRect">
            <a:avLst>
              <a:gd name="adj" fmla="val 5692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22" name="文本框 1"/>
          <p:cNvSpPr txBox="1"/>
          <p:nvPr>
            <p:custDataLst>
              <p:tags r:id="rId2"/>
            </p:custDataLst>
          </p:nvPr>
        </p:nvSpPr>
        <p:spPr>
          <a:xfrm>
            <a:off x="3413125" y="3465662"/>
            <a:ext cx="2647315" cy="954107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</a:pPr>
            <a:r>
              <a:rPr lang="en-US" altLang="zh-CN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Project Solution</a:t>
            </a:r>
            <a:endParaRPr lang="zh-CN" altLang="en-US" sz="28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4193858" y="2319020"/>
            <a:ext cx="998855" cy="99885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"/>
          <p:cNvSpPr txBox="1"/>
          <p:nvPr>
            <p:custDataLst>
              <p:tags r:id="rId4"/>
            </p:custDataLst>
          </p:nvPr>
        </p:nvSpPr>
        <p:spPr>
          <a:xfrm>
            <a:off x="4271328" y="2433320"/>
            <a:ext cx="843915" cy="768350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55" name="直接连接符 54"/>
          <p:cNvCxnSpPr/>
          <p:nvPr>
            <p:custDataLst>
              <p:tags r:id="rId5"/>
            </p:custDataLst>
          </p:nvPr>
        </p:nvCxnSpPr>
        <p:spPr>
          <a:xfrm>
            <a:off x="4465184" y="4797152"/>
            <a:ext cx="456203" cy="0"/>
          </a:xfrm>
          <a:prstGeom prst="line">
            <a:avLst/>
          </a:prstGeom>
          <a:ln w="50800" cap="rnd">
            <a:solidFill>
              <a:schemeClr val="accent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 descr="图片包含 物体, 桌子, 灯光, 小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665" y="1659890"/>
            <a:ext cx="775335" cy="676910"/>
          </a:xfrm>
          <a:prstGeom prst="rect">
            <a:avLst/>
          </a:prstGeom>
        </p:spPr>
      </p:pic>
      <p:pic>
        <p:nvPicPr>
          <p:cNvPr id="87" name="图片 86" descr="桌子上放了不同类型的电子产品&#10;&#10;描述已自动生成"/>
          <p:cNvPicPr>
            <a:picLocks noChangeAspect="1"/>
          </p:cNvPicPr>
          <p:nvPr/>
        </p:nvPicPr>
        <p:blipFill rotWithShape="1">
          <a:blip r:embed="rId27">
            <a:alphaModFix amt="4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9" t="21706" b="21231"/>
          <a:stretch>
            <a:fillRect/>
          </a:stretch>
        </p:blipFill>
        <p:spPr>
          <a:xfrm>
            <a:off x="-13751" y="5040177"/>
            <a:ext cx="6060506" cy="1832245"/>
          </a:xfrm>
          <a:custGeom>
            <a:avLst/>
            <a:gdLst>
              <a:gd name="connsiteX0" fmla="*/ 0 w 6060506"/>
              <a:gd name="connsiteY0" fmla="*/ 0 h 2529205"/>
              <a:gd name="connsiteX1" fmla="*/ 6060506 w 6060506"/>
              <a:gd name="connsiteY1" fmla="*/ 0 h 2529205"/>
              <a:gd name="connsiteX2" fmla="*/ 6060506 w 6060506"/>
              <a:gd name="connsiteY2" fmla="*/ 2529205 h 2529205"/>
              <a:gd name="connsiteX3" fmla="*/ 0 w 6060506"/>
              <a:gd name="connsiteY3" fmla="*/ 2529205 h 252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0506" h="2529205">
                <a:moveTo>
                  <a:pt x="0" y="0"/>
                </a:moveTo>
                <a:lnTo>
                  <a:pt x="6060506" y="0"/>
                </a:lnTo>
                <a:lnTo>
                  <a:pt x="6060506" y="2529205"/>
                </a:lnTo>
                <a:lnTo>
                  <a:pt x="0" y="2529205"/>
                </a:lnTo>
                <a:close/>
              </a:path>
            </a:pathLst>
          </a:custGeom>
          <a:effectLst>
            <a:outerShdw blurRad="304800" dist="38100" dir="8100000" algn="tr" rotWithShape="0">
              <a:prstClr val="black">
                <a:alpha val="2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11158220" y="6632575"/>
            <a:ext cx="330200" cy="76200"/>
            <a:chOff x="16894" y="9428"/>
            <a:chExt cx="520" cy="120"/>
          </a:xfrm>
          <a:solidFill>
            <a:schemeClr val="bg1"/>
          </a:solidFill>
        </p:grpSpPr>
        <p:sp>
          <p:nvSpPr>
            <p:cNvPr id="35" name="椭圆 34"/>
            <p:cNvSpPr/>
            <p:nvPr/>
          </p:nvSpPr>
          <p:spPr>
            <a:xfrm>
              <a:off x="16894" y="9428"/>
              <a:ext cx="120" cy="1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7094" y="9428"/>
              <a:ext cx="120" cy="1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7294" y="9428"/>
              <a:ext cx="120" cy="1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9116060" y="1917065"/>
            <a:ext cx="2376170" cy="3240405"/>
          </a:xfrm>
          <a:prstGeom prst="roundRect">
            <a:avLst>
              <a:gd name="adj" fmla="val 5692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37" name="文本框 1"/>
          <p:cNvSpPr txBox="1"/>
          <p:nvPr>
            <p:custDataLst>
              <p:tags r:id="rId8"/>
            </p:custDataLst>
          </p:nvPr>
        </p:nvSpPr>
        <p:spPr>
          <a:xfrm>
            <a:off x="9119870" y="3459629"/>
            <a:ext cx="2356485" cy="954107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Future</a:t>
            </a:r>
          </a:p>
          <a:p>
            <a:pPr algn="ctr"/>
            <a:r>
              <a:rPr lang="en-US" altLang="zh-CN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Planning</a:t>
            </a:r>
            <a:endParaRPr lang="zh-CN" altLang="en-US" sz="28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38" name="椭圆 37"/>
          <p:cNvSpPr/>
          <p:nvPr>
            <p:custDataLst>
              <p:tags r:id="rId9"/>
            </p:custDataLst>
          </p:nvPr>
        </p:nvSpPr>
        <p:spPr>
          <a:xfrm>
            <a:off x="9804718" y="2319020"/>
            <a:ext cx="998855" cy="99885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1"/>
          <p:cNvSpPr txBox="1"/>
          <p:nvPr>
            <p:custDataLst>
              <p:tags r:id="rId10"/>
            </p:custDataLst>
          </p:nvPr>
        </p:nvSpPr>
        <p:spPr>
          <a:xfrm>
            <a:off x="9882188" y="2433320"/>
            <a:ext cx="843915" cy="768350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cxnSp>
        <p:nvCxnSpPr>
          <p:cNvPr id="56" name="直接连接符 55"/>
          <p:cNvCxnSpPr/>
          <p:nvPr>
            <p:custDataLst>
              <p:tags r:id="rId11"/>
            </p:custDataLst>
          </p:nvPr>
        </p:nvCxnSpPr>
        <p:spPr>
          <a:xfrm>
            <a:off x="10076044" y="4797152"/>
            <a:ext cx="456203" cy="0"/>
          </a:xfrm>
          <a:prstGeom prst="line">
            <a:avLst/>
          </a:prstGeom>
          <a:ln w="50800" cap="rnd">
            <a:solidFill>
              <a:schemeClr val="accent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图片 64" descr="图标&#10;&#10;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070" y="1638935"/>
            <a:ext cx="793750" cy="708025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13"/>
            </p:custDataLst>
          </p:nvPr>
        </p:nvSpPr>
        <p:spPr>
          <a:xfrm>
            <a:off x="6310630" y="1917065"/>
            <a:ext cx="2376170" cy="3240405"/>
          </a:xfrm>
          <a:prstGeom prst="roundRect">
            <a:avLst>
              <a:gd name="adj" fmla="val 5692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30" name="文本框 1"/>
          <p:cNvSpPr txBox="1"/>
          <p:nvPr>
            <p:custDataLst>
              <p:tags r:id="rId14"/>
            </p:custDataLst>
          </p:nvPr>
        </p:nvSpPr>
        <p:spPr>
          <a:xfrm>
            <a:off x="6335395" y="3460433"/>
            <a:ext cx="2386330" cy="953135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Project </a:t>
            </a:r>
            <a:r>
              <a:rPr lang="en-US" altLang="zh-CN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resentation</a:t>
            </a:r>
          </a:p>
        </p:txBody>
      </p:sp>
      <p:sp>
        <p:nvSpPr>
          <p:cNvPr id="31" name="椭圆 30"/>
          <p:cNvSpPr/>
          <p:nvPr>
            <p:custDataLst>
              <p:tags r:id="rId15"/>
            </p:custDataLst>
          </p:nvPr>
        </p:nvSpPr>
        <p:spPr>
          <a:xfrm>
            <a:off x="6999288" y="2319020"/>
            <a:ext cx="998855" cy="99885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1"/>
          <p:cNvSpPr txBox="1"/>
          <p:nvPr>
            <p:custDataLst>
              <p:tags r:id="rId16"/>
            </p:custDataLst>
          </p:nvPr>
        </p:nvSpPr>
        <p:spPr>
          <a:xfrm>
            <a:off x="7076758" y="2433320"/>
            <a:ext cx="843915" cy="768350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cxnSp>
        <p:nvCxnSpPr>
          <p:cNvPr id="33" name="直接连接符 32"/>
          <p:cNvCxnSpPr/>
          <p:nvPr>
            <p:custDataLst>
              <p:tags r:id="rId17"/>
            </p:custDataLst>
          </p:nvPr>
        </p:nvCxnSpPr>
        <p:spPr>
          <a:xfrm>
            <a:off x="7270614" y="4797152"/>
            <a:ext cx="456203" cy="0"/>
          </a:xfrm>
          <a:prstGeom prst="line">
            <a:avLst/>
          </a:prstGeom>
          <a:ln w="50800" cap="rnd">
            <a:solidFill>
              <a:schemeClr val="accent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 descr="桌子上的电脑绘图&#10;&#10;中度可信度描述已自动生成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055" y="1633220"/>
            <a:ext cx="1104900" cy="717550"/>
          </a:xfrm>
          <a:prstGeom prst="rect">
            <a:avLst/>
          </a:prstGeom>
        </p:spPr>
      </p:pic>
      <p:sp>
        <p:nvSpPr>
          <p:cNvPr id="18" name="圆角矩形 17"/>
          <p:cNvSpPr/>
          <p:nvPr>
            <p:custDataLst>
              <p:tags r:id="rId19"/>
            </p:custDataLst>
          </p:nvPr>
        </p:nvSpPr>
        <p:spPr>
          <a:xfrm>
            <a:off x="699453" y="1917065"/>
            <a:ext cx="2376170" cy="3240405"/>
          </a:xfrm>
          <a:prstGeom prst="roundRect">
            <a:avLst>
              <a:gd name="adj" fmla="val 5692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15" name="文本框 1"/>
          <p:cNvSpPr txBox="1"/>
          <p:nvPr>
            <p:custDataLst>
              <p:tags r:id="rId20"/>
            </p:custDataLst>
          </p:nvPr>
        </p:nvSpPr>
        <p:spPr>
          <a:xfrm>
            <a:off x="726440" y="3460115"/>
            <a:ext cx="2350135" cy="953135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Project </a:t>
            </a:r>
            <a:r>
              <a:rPr lang="en-US" altLang="zh-CN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O</a:t>
            </a:r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rigin</a:t>
            </a:r>
          </a:p>
        </p:txBody>
      </p:sp>
      <p:sp>
        <p:nvSpPr>
          <p:cNvPr id="16" name="椭圆 15"/>
          <p:cNvSpPr/>
          <p:nvPr>
            <p:custDataLst>
              <p:tags r:id="rId21"/>
            </p:custDataLst>
          </p:nvPr>
        </p:nvSpPr>
        <p:spPr>
          <a:xfrm>
            <a:off x="1388111" y="2319020"/>
            <a:ext cx="998855" cy="99885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"/>
          <p:cNvSpPr txBox="1"/>
          <p:nvPr>
            <p:custDataLst>
              <p:tags r:id="rId22"/>
            </p:custDataLst>
          </p:nvPr>
        </p:nvSpPr>
        <p:spPr>
          <a:xfrm>
            <a:off x="1465581" y="2433320"/>
            <a:ext cx="843915" cy="768350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54" name="直接连接符 53"/>
          <p:cNvCxnSpPr/>
          <p:nvPr>
            <p:custDataLst>
              <p:tags r:id="rId23"/>
            </p:custDataLst>
          </p:nvPr>
        </p:nvCxnSpPr>
        <p:spPr>
          <a:xfrm>
            <a:off x="1659437" y="4797152"/>
            <a:ext cx="456203" cy="0"/>
          </a:xfrm>
          <a:prstGeom prst="line">
            <a:avLst/>
          </a:prstGeom>
          <a:ln w="50800" cap="rnd">
            <a:solidFill>
              <a:schemeClr val="accent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 descr="黑色的游戏手柄&#10;&#10;中度可信度描述已自动生成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55" y="1424305"/>
            <a:ext cx="1040765" cy="104076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C85FFE5-1522-F5A8-0A5C-F36A91DAF81C}"/>
              </a:ext>
            </a:extLst>
          </p:cNvPr>
          <p:cNvSpPr txBox="1"/>
          <p:nvPr/>
        </p:nvSpPr>
        <p:spPr>
          <a:xfrm>
            <a:off x="478963" y="229571"/>
            <a:ext cx="3312448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CONTENTS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 descr="图片包含 背景图案&#10;&#10;描述已自动生成">
            <a:extLst>
              <a:ext uri="{FF2B5EF4-FFF2-40B4-BE49-F238E27FC236}">
                <a16:creationId xmlns:a16="http://schemas.microsoft.com/office/drawing/2014/main" id="{E01198A9-699C-6364-4A5F-8F68B4FC84A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5" b="12921"/>
          <a:stretch>
            <a:fillRect/>
          </a:stretch>
        </p:blipFill>
        <p:spPr>
          <a:xfrm>
            <a:off x="9547757" y="7012433"/>
            <a:ext cx="3726815" cy="5489575"/>
          </a:xfrm>
          <a:custGeom>
            <a:avLst/>
            <a:gdLst>
              <a:gd name="connsiteX0" fmla="*/ 0 w 4089188"/>
              <a:gd name="connsiteY0" fmla="*/ 0 h 5489417"/>
              <a:gd name="connsiteX1" fmla="*/ 4089188 w 4089188"/>
              <a:gd name="connsiteY1" fmla="*/ 0 h 5489417"/>
              <a:gd name="connsiteX2" fmla="*/ 4089188 w 4089188"/>
              <a:gd name="connsiteY2" fmla="*/ 5489417 h 5489417"/>
              <a:gd name="connsiteX3" fmla="*/ 0 w 4089188"/>
              <a:gd name="connsiteY3" fmla="*/ 5489417 h 54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9188" h="5489417">
                <a:moveTo>
                  <a:pt x="0" y="0"/>
                </a:moveTo>
                <a:lnTo>
                  <a:pt x="4089188" y="0"/>
                </a:lnTo>
                <a:lnTo>
                  <a:pt x="4089188" y="5489417"/>
                </a:lnTo>
                <a:lnTo>
                  <a:pt x="0" y="548941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 hidden="1"/>
          <p:cNvSpPr/>
          <p:nvPr/>
        </p:nvSpPr>
        <p:spPr>
          <a:xfrm>
            <a:off x="4260850" y="1593850"/>
            <a:ext cx="3670300" cy="367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rgbClr val="0241E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07415" y="1268730"/>
            <a:ext cx="9981565" cy="4855845"/>
          </a:xfrm>
          <a:prstGeom prst="roundRect">
            <a:avLst>
              <a:gd name="adj" fmla="val 54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6240145" y="1517015"/>
            <a:ext cx="4088765" cy="4279265"/>
          </a:xfrm>
          <a:prstGeom prst="roundRect">
            <a:avLst>
              <a:gd name="adj" fmla="val 391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pic>
        <p:nvPicPr>
          <p:cNvPr id="69" name="图片 68" descr="图片包含 背景图案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5" b="12921"/>
          <a:stretch>
            <a:fillRect/>
          </a:stretch>
        </p:blipFill>
        <p:spPr>
          <a:xfrm>
            <a:off x="9547757" y="1404302"/>
            <a:ext cx="3726815" cy="5489575"/>
          </a:xfrm>
          <a:custGeom>
            <a:avLst/>
            <a:gdLst>
              <a:gd name="connsiteX0" fmla="*/ 0 w 4089188"/>
              <a:gd name="connsiteY0" fmla="*/ 0 h 5489417"/>
              <a:gd name="connsiteX1" fmla="*/ 4089188 w 4089188"/>
              <a:gd name="connsiteY1" fmla="*/ 0 h 5489417"/>
              <a:gd name="connsiteX2" fmla="*/ 4089188 w 4089188"/>
              <a:gd name="connsiteY2" fmla="*/ 5489417 h 5489417"/>
              <a:gd name="connsiteX3" fmla="*/ 0 w 4089188"/>
              <a:gd name="connsiteY3" fmla="*/ 5489417 h 54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9188" h="5489417">
                <a:moveTo>
                  <a:pt x="0" y="0"/>
                </a:moveTo>
                <a:lnTo>
                  <a:pt x="4089188" y="0"/>
                </a:lnTo>
                <a:lnTo>
                  <a:pt x="4089188" y="5489417"/>
                </a:lnTo>
                <a:lnTo>
                  <a:pt x="0" y="5489417"/>
                </a:lnTo>
                <a:close/>
              </a:path>
            </a:pathLst>
          </a:custGeom>
        </p:spPr>
      </p:pic>
      <p:sp>
        <p:nvSpPr>
          <p:cNvPr id="9" name="文本框 8"/>
          <p:cNvSpPr txBox="1"/>
          <p:nvPr/>
        </p:nvSpPr>
        <p:spPr>
          <a:xfrm>
            <a:off x="6240145" y="1557020"/>
            <a:ext cx="5189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ain spots</a:t>
            </a:r>
          </a:p>
        </p:txBody>
      </p:sp>
      <p:pic>
        <p:nvPicPr>
          <p:cNvPr id="14" name="图片 13" descr="453d2271788e0dea6b8a0bcd15897c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270" y="2202180"/>
            <a:ext cx="3611880" cy="336677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8" name="图片 17" descr="/private/var/folders/nz/k6skbgss4qxbjxz5rvz19vfm0000gn/T/com.kingsoft.wpsoffice.mac/photoedit2/20231127195054/temp.pngte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20819" y="3517656"/>
            <a:ext cx="1136015" cy="321310"/>
          </a:xfrm>
          <a:prstGeom prst="rect">
            <a:avLst/>
          </a:prstGeom>
          <a:effectLst>
            <a:glow rad="63500">
              <a:schemeClr val="bg1">
                <a:alpha val="0"/>
              </a:schemeClr>
            </a:glow>
          </a:effectLst>
        </p:spPr>
      </p:pic>
      <p:pic>
        <p:nvPicPr>
          <p:cNvPr id="19" name="图片 18" descr="/private/var/folders/nz/k6skbgss4qxbjxz5rvz19vfm0000gn/T/com.kingsoft.wpsoffice.mac/photoedit2/20231127195054/temp.pngte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408" y="4612322"/>
            <a:ext cx="1136015" cy="321310"/>
          </a:xfrm>
          <a:prstGeom prst="rect">
            <a:avLst/>
          </a:prstGeom>
          <a:effectLst>
            <a:glow rad="63500">
              <a:schemeClr val="bg1">
                <a:alpha val="0"/>
              </a:schemeClr>
            </a:glow>
          </a:effectLst>
        </p:spPr>
      </p:pic>
      <p:pic>
        <p:nvPicPr>
          <p:cNvPr id="20" name="图片 19" descr="/private/var/folders/nz/k6skbgss4qxbjxz5rvz19vfm0000gn/T/com.kingsoft.wpsoffice.mac/photoedit2/20231127195054/temp.pngte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235926" y="3542511"/>
            <a:ext cx="1136015" cy="321310"/>
          </a:xfrm>
          <a:prstGeom prst="rect">
            <a:avLst/>
          </a:prstGeom>
          <a:effectLst>
            <a:glow rad="63500">
              <a:schemeClr val="bg1">
                <a:alpha val="0"/>
              </a:schemeClr>
            </a:glow>
          </a:effectLst>
        </p:spPr>
      </p:pic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83655" y="2924810"/>
            <a:ext cx="3726815" cy="748665"/>
          </a:xfrm>
          <a:prstGeom prst="rect">
            <a:avLst/>
          </a:prstGeom>
          <a:gradFill flip="none" rotWithShape="1">
            <a:gsLst>
              <a:gs pos="100000">
                <a:srgbClr val="2F57C7">
                  <a:alpha val="69000"/>
                </a:srgbClr>
              </a:gs>
              <a:gs pos="39000">
                <a:srgbClr val="0294F0">
                  <a:alpha val="65000"/>
                </a:srgbClr>
              </a:gs>
              <a:gs pos="0">
                <a:srgbClr val="4C89FF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68000"/>
              </a:srgbClr>
            </a:outerShdw>
            <a:softEdge rad="76200"/>
          </a:effectLst>
        </p:spPr>
        <p:txBody>
          <a:bodyPr wrap="square" lIns="0" tIns="0" rIns="0" bIns="0" rtlCol="0" anchor="ctr"/>
          <a:lstStyle/>
          <a:p>
            <a:pPr lvl="0" algn="ctr">
              <a:buClrTx/>
              <a:buSzTx/>
              <a:buFontTx/>
            </a:pPr>
            <a:r>
              <a:rPr sz="1600" b="1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Searching for goods in </a:t>
            </a:r>
            <a:r>
              <a:rPr lang="en-US" sz="1600" b="1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markets</a:t>
            </a:r>
            <a:endParaRPr sz="1600" b="1" dirty="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437630" y="4293235"/>
            <a:ext cx="3672840" cy="749300"/>
          </a:xfrm>
          <a:prstGeom prst="rect">
            <a:avLst/>
          </a:prstGeom>
          <a:gradFill flip="none" rotWithShape="1">
            <a:gsLst>
              <a:gs pos="100000">
                <a:srgbClr val="2F57C7">
                  <a:alpha val="69000"/>
                </a:srgbClr>
              </a:gs>
              <a:gs pos="39000">
                <a:srgbClr val="0294F0">
                  <a:alpha val="65000"/>
                </a:srgbClr>
              </a:gs>
              <a:gs pos="0">
                <a:srgbClr val="4C89FF"/>
              </a:gs>
            </a:gsLst>
            <a:lin ang="0" scaled="1"/>
            <a:tileRect/>
          </a:gra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68000"/>
              </a:srgbClr>
            </a:outerShdw>
            <a:softEdge rad="76200"/>
          </a:effectLst>
        </p:spPr>
        <p:txBody>
          <a:bodyPr wrap="square" lIns="0" tIns="0" rIns="0" bIns="0" rtlCol="0" anchor="ctr"/>
          <a:lstStyle/>
          <a:p>
            <a:pPr lvl="0" algn="ctr">
              <a:buClrTx/>
              <a:buSzTx/>
              <a:buFontTx/>
            </a:pPr>
            <a:r>
              <a:rPr lang="en-US" altLang="zh-CN" sz="1800" b="1" dirty="0">
                <a:ln>
                  <a:noFill/>
                </a:ln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HarmonyOS Sans SC Light" panose="00000400000000000000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Language Barrier on Foreigners</a:t>
            </a:r>
          </a:p>
        </p:txBody>
      </p:sp>
      <p:sp>
        <p:nvSpPr>
          <p:cNvPr id="6" name="矩形: 圆角 9"/>
          <p:cNvSpPr/>
          <p:nvPr/>
        </p:nvSpPr>
        <p:spPr>
          <a:xfrm>
            <a:off x="1508125" y="1533525"/>
            <a:ext cx="1584960" cy="139128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  <a:effectLst>
            <a:outerShdw blurRad="317500" dist="127000" dir="1800000" algn="ctr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9"/>
          <p:cNvSpPr/>
          <p:nvPr/>
        </p:nvSpPr>
        <p:spPr>
          <a:xfrm>
            <a:off x="1487805" y="4077335"/>
            <a:ext cx="1584960" cy="139128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  <a:effectLst>
            <a:outerShdw blurRad="317500" dist="127000" dir="1800000" algn="ctr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: 圆角 9"/>
          <p:cNvSpPr/>
          <p:nvPr/>
        </p:nvSpPr>
        <p:spPr>
          <a:xfrm>
            <a:off x="3956685" y="1533525"/>
            <a:ext cx="1584960" cy="139128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  <a:effectLst>
            <a:outerShdw blurRad="317500" dist="127000" dir="1800000" algn="ctr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: 圆角 9"/>
          <p:cNvSpPr/>
          <p:nvPr/>
        </p:nvSpPr>
        <p:spPr>
          <a:xfrm>
            <a:off x="3983355" y="4077335"/>
            <a:ext cx="1584960" cy="139128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  <a:effectLst>
            <a:outerShdw blurRad="317500" dist="127000" dir="1800000" algn="ctr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7255" y="2904775"/>
            <a:ext cx="24241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800" dirty="0">
                <a:solidFill>
                  <a:srgbClr val="5CA8FD"/>
                </a:solidFill>
              </a:rPr>
              <a:t>Launching Ceremony</a:t>
            </a:r>
            <a:endParaRPr lang="zh-CN" altLang="en-US" sz="1800" dirty="0">
              <a:solidFill>
                <a:srgbClr val="5CA8FD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77847" y="2936319"/>
            <a:ext cx="1404124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800" dirty="0">
                <a:solidFill>
                  <a:srgbClr val="5CA8FD"/>
                </a:solidFill>
              </a:rPr>
              <a:t>Find Out</a:t>
            </a:r>
            <a:endParaRPr lang="zh-CN" altLang="en-US" sz="1800" dirty="0">
              <a:solidFill>
                <a:srgbClr val="5CA8FD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47757" y="5550535"/>
            <a:ext cx="225615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800" dirty="0">
                <a:solidFill>
                  <a:srgbClr val="5CA8FD"/>
                </a:solidFill>
              </a:rPr>
              <a:t>Consultation/Survey</a:t>
            </a:r>
            <a:endParaRPr lang="zh-CN" altLang="en-US" sz="1800" dirty="0">
              <a:solidFill>
                <a:srgbClr val="5CA8FD"/>
              </a:solidFill>
            </a:endParaRPr>
          </a:p>
        </p:txBody>
      </p:sp>
      <p:pic>
        <p:nvPicPr>
          <p:cNvPr id="21" name="图片 20" descr="截屏2024-11-24 10.05.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7340" y="1596390"/>
            <a:ext cx="1470025" cy="12509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2" name="图片 21" descr="截屏2024-11-24 10.06.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1625" y="4149090"/>
            <a:ext cx="1422400" cy="12776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3" name="图片 22" descr="截屏2024-11-24 10.06.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460" y="4149090"/>
            <a:ext cx="1440815" cy="127825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图片 24" descr="截屏2024-11-24 10.06.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1610" y="1628775"/>
            <a:ext cx="1449705" cy="121856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D01A7E-6B87-FC0A-50F2-FE2B86EC9E31}"/>
              </a:ext>
            </a:extLst>
          </p:cNvPr>
          <p:cNvSpPr txBox="1"/>
          <p:nvPr/>
        </p:nvSpPr>
        <p:spPr>
          <a:xfrm>
            <a:off x="478963" y="229571"/>
            <a:ext cx="3312448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PAIN POINT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211F1B-903E-B667-0251-530658236F20}"/>
              </a:ext>
            </a:extLst>
          </p:cNvPr>
          <p:cNvSpPr txBox="1"/>
          <p:nvPr/>
        </p:nvSpPr>
        <p:spPr>
          <a:xfrm>
            <a:off x="1063494" y="5525990"/>
            <a:ext cx="24241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800" dirty="0">
                <a:solidFill>
                  <a:srgbClr val="5CA8FD"/>
                </a:solidFill>
              </a:rPr>
              <a:t>Brainstorm</a:t>
            </a:r>
            <a:endParaRPr lang="zh-CN" altLang="en-US" sz="1800" dirty="0">
              <a:solidFill>
                <a:srgbClr val="5CA8F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 hidden="1"/>
          <p:cNvSpPr/>
          <p:nvPr/>
        </p:nvSpPr>
        <p:spPr>
          <a:xfrm>
            <a:off x="4260850" y="1593850"/>
            <a:ext cx="3670300" cy="367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rgbClr val="0241E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0665" y="1137285"/>
            <a:ext cx="11561445" cy="5437505"/>
          </a:xfrm>
          <a:prstGeom prst="roundRect">
            <a:avLst>
              <a:gd name="adj" fmla="val 54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527685" y="1419860"/>
            <a:ext cx="5245735" cy="4889500"/>
          </a:xfrm>
          <a:prstGeom prst="roundRect">
            <a:avLst>
              <a:gd name="adj" fmla="val 7223"/>
            </a:avLst>
          </a:prstGeom>
          <a:solidFill>
            <a:schemeClr val="bg1"/>
          </a:solidFill>
          <a:ln w="34925" cmpd="sng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6140450" y="1419860"/>
            <a:ext cx="5323205" cy="4889500"/>
          </a:xfrm>
          <a:prstGeom prst="roundRect">
            <a:avLst>
              <a:gd name="adj" fmla="val 7223"/>
            </a:avLst>
          </a:prstGeom>
          <a:solidFill>
            <a:schemeClr val="bg1"/>
          </a:solidFill>
          <a:ln w="34925" cmpd="sng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图形 74"/>
          <p:cNvSpPr/>
          <p:nvPr/>
        </p:nvSpPr>
        <p:spPr>
          <a:xfrm flipH="1">
            <a:off x="1" y="5661271"/>
            <a:ext cx="12190728" cy="1196729"/>
          </a:xfrm>
          <a:custGeom>
            <a:avLst/>
            <a:gdLst>
              <a:gd name="connsiteX0" fmla="*/ 0 w 12192000"/>
              <a:gd name="connsiteY0" fmla="*/ 0 h 2438399"/>
              <a:gd name="connsiteX1" fmla="*/ 254000 w 12192000"/>
              <a:gd name="connsiteY1" fmla="*/ 0 h 2438399"/>
              <a:gd name="connsiteX2" fmla="*/ 1524000 w 12192000"/>
              <a:gd name="connsiteY2" fmla="*/ 135467 h 2438399"/>
              <a:gd name="connsiteX3" fmla="*/ 3048000 w 12192000"/>
              <a:gd name="connsiteY3" fmla="*/ 586740 h 2438399"/>
              <a:gd name="connsiteX4" fmla="*/ 4572000 w 12192000"/>
              <a:gd name="connsiteY4" fmla="*/ 632460 h 2438399"/>
              <a:gd name="connsiteX5" fmla="*/ 6096000 w 12192000"/>
              <a:gd name="connsiteY5" fmla="*/ 1580727 h 2438399"/>
              <a:gd name="connsiteX6" fmla="*/ 7620000 w 12192000"/>
              <a:gd name="connsiteY6" fmla="*/ 1761067 h 2438399"/>
              <a:gd name="connsiteX7" fmla="*/ 9144000 w 12192000"/>
              <a:gd name="connsiteY7" fmla="*/ 1805940 h 2438399"/>
              <a:gd name="connsiteX8" fmla="*/ 10668000 w 12192000"/>
              <a:gd name="connsiteY8" fmla="*/ 812800 h 2438399"/>
              <a:gd name="connsiteX9" fmla="*/ 11938000 w 12192000"/>
              <a:gd name="connsiteY9" fmla="*/ 541867 h 2438399"/>
              <a:gd name="connsiteX10" fmla="*/ 12192000 w 12192000"/>
              <a:gd name="connsiteY10" fmla="*/ 541867 h 2438399"/>
              <a:gd name="connsiteX11" fmla="*/ 12192000 w 12192000"/>
              <a:gd name="connsiteY11" fmla="*/ 2438400 h 2438399"/>
              <a:gd name="connsiteX12" fmla="*/ 11938000 w 12192000"/>
              <a:gd name="connsiteY12" fmla="*/ 2438400 h 2438399"/>
              <a:gd name="connsiteX13" fmla="*/ 10668000 w 12192000"/>
              <a:gd name="connsiteY13" fmla="*/ 2438400 h 2438399"/>
              <a:gd name="connsiteX14" fmla="*/ 9144000 w 12192000"/>
              <a:gd name="connsiteY14" fmla="*/ 2438400 h 2438399"/>
              <a:gd name="connsiteX15" fmla="*/ 7620000 w 12192000"/>
              <a:gd name="connsiteY15" fmla="*/ 2438400 h 2438399"/>
              <a:gd name="connsiteX16" fmla="*/ 6096000 w 12192000"/>
              <a:gd name="connsiteY16" fmla="*/ 2438400 h 2438399"/>
              <a:gd name="connsiteX17" fmla="*/ 4572000 w 12192000"/>
              <a:gd name="connsiteY17" fmla="*/ 2438400 h 2438399"/>
              <a:gd name="connsiteX18" fmla="*/ 3048000 w 12192000"/>
              <a:gd name="connsiteY18" fmla="*/ 2438400 h 2438399"/>
              <a:gd name="connsiteX19" fmla="*/ 1524000 w 12192000"/>
              <a:gd name="connsiteY19" fmla="*/ 2438400 h 2438399"/>
              <a:gd name="connsiteX20" fmla="*/ 254000 w 12192000"/>
              <a:gd name="connsiteY20" fmla="*/ 2438400 h 2438399"/>
              <a:gd name="connsiteX21" fmla="*/ 0 w 12192000"/>
              <a:gd name="connsiteY21" fmla="*/ 2438400 h 243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2438399">
                <a:moveTo>
                  <a:pt x="0" y="0"/>
                </a:moveTo>
                <a:lnTo>
                  <a:pt x="254000" y="0"/>
                </a:lnTo>
                <a:cubicBezTo>
                  <a:pt x="508000" y="0"/>
                  <a:pt x="1016000" y="0"/>
                  <a:pt x="1524000" y="135467"/>
                </a:cubicBezTo>
                <a:cubicBezTo>
                  <a:pt x="2032000" y="270933"/>
                  <a:pt x="2540000" y="541867"/>
                  <a:pt x="3048000" y="586740"/>
                </a:cubicBezTo>
                <a:cubicBezTo>
                  <a:pt x="3556000" y="635000"/>
                  <a:pt x="4064000" y="448733"/>
                  <a:pt x="4572000" y="632460"/>
                </a:cubicBezTo>
                <a:cubicBezTo>
                  <a:pt x="5080000" y="812800"/>
                  <a:pt x="5588000" y="1354667"/>
                  <a:pt x="6096000" y="1580727"/>
                </a:cubicBezTo>
                <a:cubicBezTo>
                  <a:pt x="6604000" y="1803400"/>
                  <a:pt x="7112000" y="1718733"/>
                  <a:pt x="7620000" y="1761067"/>
                </a:cubicBezTo>
                <a:cubicBezTo>
                  <a:pt x="8128000" y="1803400"/>
                  <a:pt x="8636000" y="1989666"/>
                  <a:pt x="9144000" y="1805940"/>
                </a:cubicBezTo>
                <a:cubicBezTo>
                  <a:pt x="9652000" y="1625600"/>
                  <a:pt x="10160000" y="1083733"/>
                  <a:pt x="10668000" y="812800"/>
                </a:cubicBezTo>
                <a:cubicBezTo>
                  <a:pt x="11176000" y="541867"/>
                  <a:pt x="11684000" y="541867"/>
                  <a:pt x="11938000" y="541867"/>
                </a:cubicBezTo>
                <a:lnTo>
                  <a:pt x="12192000" y="541867"/>
                </a:lnTo>
                <a:lnTo>
                  <a:pt x="12192000" y="2438400"/>
                </a:lnTo>
                <a:lnTo>
                  <a:pt x="11938000" y="2438400"/>
                </a:lnTo>
                <a:cubicBezTo>
                  <a:pt x="11684000" y="2438400"/>
                  <a:pt x="11176000" y="2438400"/>
                  <a:pt x="10668000" y="2438400"/>
                </a:cubicBezTo>
                <a:cubicBezTo>
                  <a:pt x="10160000" y="2438400"/>
                  <a:pt x="9652000" y="2438400"/>
                  <a:pt x="9144000" y="2438400"/>
                </a:cubicBezTo>
                <a:cubicBezTo>
                  <a:pt x="8636000" y="2438400"/>
                  <a:pt x="8128000" y="2438400"/>
                  <a:pt x="7620000" y="2438400"/>
                </a:cubicBezTo>
                <a:cubicBezTo>
                  <a:pt x="7112000" y="2438400"/>
                  <a:pt x="6604000" y="2438400"/>
                  <a:pt x="6096000" y="2438400"/>
                </a:cubicBezTo>
                <a:cubicBezTo>
                  <a:pt x="5588000" y="2438400"/>
                  <a:pt x="5080000" y="2438400"/>
                  <a:pt x="4572000" y="2438400"/>
                </a:cubicBezTo>
                <a:cubicBezTo>
                  <a:pt x="4064000" y="2438400"/>
                  <a:pt x="3556000" y="2438400"/>
                  <a:pt x="3048000" y="2438400"/>
                </a:cubicBezTo>
                <a:cubicBezTo>
                  <a:pt x="2540000" y="2438400"/>
                  <a:pt x="2032000" y="2438400"/>
                  <a:pt x="1524000" y="2438400"/>
                </a:cubicBezTo>
                <a:cubicBezTo>
                  <a:pt x="1016000" y="2438400"/>
                  <a:pt x="508000" y="2438400"/>
                  <a:pt x="254000" y="2438400"/>
                </a:cubicBez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846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3410F3-C995-19ED-21A0-B338DB3230ED}"/>
              </a:ext>
            </a:extLst>
          </p:cNvPr>
          <p:cNvSpPr txBox="1"/>
          <p:nvPr/>
        </p:nvSpPr>
        <p:spPr>
          <a:xfrm>
            <a:off x="478963" y="229571"/>
            <a:ext cx="3312448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Solution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8D5D16-D203-A05C-4E83-A7633257C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50"/>
          <a:stretch/>
        </p:blipFill>
        <p:spPr bwMode="auto">
          <a:xfrm>
            <a:off x="839416" y="1916333"/>
            <a:ext cx="4695825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CE1FE8-7AD3-8433-DFC1-731DF71C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0"/>
          <a:stretch/>
        </p:blipFill>
        <p:spPr bwMode="auto">
          <a:xfrm>
            <a:off x="6528048" y="2165085"/>
            <a:ext cx="4695825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9FE07-0C89-6DAA-6B32-2F4F5EE11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 hidden="1">
            <a:extLst>
              <a:ext uri="{FF2B5EF4-FFF2-40B4-BE49-F238E27FC236}">
                <a16:creationId xmlns:a16="http://schemas.microsoft.com/office/drawing/2014/main" id="{384A61AA-6A57-167A-240B-035B08BA9526}"/>
              </a:ext>
            </a:extLst>
          </p:cNvPr>
          <p:cNvSpPr/>
          <p:nvPr/>
        </p:nvSpPr>
        <p:spPr>
          <a:xfrm>
            <a:off x="4260850" y="1593850"/>
            <a:ext cx="3670300" cy="367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rgbClr val="0241E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B07B178-2EBD-9680-68D6-1C8D5EB2C29A}"/>
              </a:ext>
            </a:extLst>
          </p:cNvPr>
          <p:cNvSpPr/>
          <p:nvPr/>
        </p:nvSpPr>
        <p:spPr>
          <a:xfrm>
            <a:off x="240665" y="1137285"/>
            <a:ext cx="11561445" cy="5437505"/>
          </a:xfrm>
          <a:prstGeom prst="roundRect">
            <a:avLst>
              <a:gd name="adj" fmla="val 54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图形 74">
            <a:extLst>
              <a:ext uri="{FF2B5EF4-FFF2-40B4-BE49-F238E27FC236}">
                <a16:creationId xmlns:a16="http://schemas.microsoft.com/office/drawing/2014/main" id="{75BB9945-273E-6196-2CDC-8C44E12801E5}"/>
              </a:ext>
            </a:extLst>
          </p:cNvPr>
          <p:cNvSpPr/>
          <p:nvPr/>
        </p:nvSpPr>
        <p:spPr>
          <a:xfrm flipH="1">
            <a:off x="1" y="5661271"/>
            <a:ext cx="12190728" cy="1196729"/>
          </a:xfrm>
          <a:custGeom>
            <a:avLst/>
            <a:gdLst>
              <a:gd name="connsiteX0" fmla="*/ 0 w 12192000"/>
              <a:gd name="connsiteY0" fmla="*/ 0 h 2438399"/>
              <a:gd name="connsiteX1" fmla="*/ 254000 w 12192000"/>
              <a:gd name="connsiteY1" fmla="*/ 0 h 2438399"/>
              <a:gd name="connsiteX2" fmla="*/ 1524000 w 12192000"/>
              <a:gd name="connsiteY2" fmla="*/ 135467 h 2438399"/>
              <a:gd name="connsiteX3" fmla="*/ 3048000 w 12192000"/>
              <a:gd name="connsiteY3" fmla="*/ 586740 h 2438399"/>
              <a:gd name="connsiteX4" fmla="*/ 4572000 w 12192000"/>
              <a:gd name="connsiteY4" fmla="*/ 632460 h 2438399"/>
              <a:gd name="connsiteX5" fmla="*/ 6096000 w 12192000"/>
              <a:gd name="connsiteY5" fmla="*/ 1580727 h 2438399"/>
              <a:gd name="connsiteX6" fmla="*/ 7620000 w 12192000"/>
              <a:gd name="connsiteY6" fmla="*/ 1761067 h 2438399"/>
              <a:gd name="connsiteX7" fmla="*/ 9144000 w 12192000"/>
              <a:gd name="connsiteY7" fmla="*/ 1805940 h 2438399"/>
              <a:gd name="connsiteX8" fmla="*/ 10668000 w 12192000"/>
              <a:gd name="connsiteY8" fmla="*/ 812800 h 2438399"/>
              <a:gd name="connsiteX9" fmla="*/ 11938000 w 12192000"/>
              <a:gd name="connsiteY9" fmla="*/ 541867 h 2438399"/>
              <a:gd name="connsiteX10" fmla="*/ 12192000 w 12192000"/>
              <a:gd name="connsiteY10" fmla="*/ 541867 h 2438399"/>
              <a:gd name="connsiteX11" fmla="*/ 12192000 w 12192000"/>
              <a:gd name="connsiteY11" fmla="*/ 2438400 h 2438399"/>
              <a:gd name="connsiteX12" fmla="*/ 11938000 w 12192000"/>
              <a:gd name="connsiteY12" fmla="*/ 2438400 h 2438399"/>
              <a:gd name="connsiteX13" fmla="*/ 10668000 w 12192000"/>
              <a:gd name="connsiteY13" fmla="*/ 2438400 h 2438399"/>
              <a:gd name="connsiteX14" fmla="*/ 9144000 w 12192000"/>
              <a:gd name="connsiteY14" fmla="*/ 2438400 h 2438399"/>
              <a:gd name="connsiteX15" fmla="*/ 7620000 w 12192000"/>
              <a:gd name="connsiteY15" fmla="*/ 2438400 h 2438399"/>
              <a:gd name="connsiteX16" fmla="*/ 6096000 w 12192000"/>
              <a:gd name="connsiteY16" fmla="*/ 2438400 h 2438399"/>
              <a:gd name="connsiteX17" fmla="*/ 4572000 w 12192000"/>
              <a:gd name="connsiteY17" fmla="*/ 2438400 h 2438399"/>
              <a:gd name="connsiteX18" fmla="*/ 3048000 w 12192000"/>
              <a:gd name="connsiteY18" fmla="*/ 2438400 h 2438399"/>
              <a:gd name="connsiteX19" fmla="*/ 1524000 w 12192000"/>
              <a:gd name="connsiteY19" fmla="*/ 2438400 h 2438399"/>
              <a:gd name="connsiteX20" fmla="*/ 254000 w 12192000"/>
              <a:gd name="connsiteY20" fmla="*/ 2438400 h 2438399"/>
              <a:gd name="connsiteX21" fmla="*/ 0 w 12192000"/>
              <a:gd name="connsiteY21" fmla="*/ 2438400 h 243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2438399">
                <a:moveTo>
                  <a:pt x="0" y="0"/>
                </a:moveTo>
                <a:lnTo>
                  <a:pt x="254000" y="0"/>
                </a:lnTo>
                <a:cubicBezTo>
                  <a:pt x="508000" y="0"/>
                  <a:pt x="1016000" y="0"/>
                  <a:pt x="1524000" y="135467"/>
                </a:cubicBezTo>
                <a:cubicBezTo>
                  <a:pt x="2032000" y="270933"/>
                  <a:pt x="2540000" y="541867"/>
                  <a:pt x="3048000" y="586740"/>
                </a:cubicBezTo>
                <a:cubicBezTo>
                  <a:pt x="3556000" y="635000"/>
                  <a:pt x="4064000" y="448733"/>
                  <a:pt x="4572000" y="632460"/>
                </a:cubicBezTo>
                <a:cubicBezTo>
                  <a:pt x="5080000" y="812800"/>
                  <a:pt x="5588000" y="1354667"/>
                  <a:pt x="6096000" y="1580727"/>
                </a:cubicBezTo>
                <a:cubicBezTo>
                  <a:pt x="6604000" y="1803400"/>
                  <a:pt x="7112000" y="1718733"/>
                  <a:pt x="7620000" y="1761067"/>
                </a:cubicBezTo>
                <a:cubicBezTo>
                  <a:pt x="8128000" y="1803400"/>
                  <a:pt x="8636000" y="1989666"/>
                  <a:pt x="9144000" y="1805940"/>
                </a:cubicBezTo>
                <a:cubicBezTo>
                  <a:pt x="9652000" y="1625600"/>
                  <a:pt x="10160000" y="1083733"/>
                  <a:pt x="10668000" y="812800"/>
                </a:cubicBezTo>
                <a:cubicBezTo>
                  <a:pt x="11176000" y="541867"/>
                  <a:pt x="11684000" y="541867"/>
                  <a:pt x="11938000" y="541867"/>
                </a:cubicBezTo>
                <a:lnTo>
                  <a:pt x="12192000" y="541867"/>
                </a:lnTo>
                <a:lnTo>
                  <a:pt x="12192000" y="2438400"/>
                </a:lnTo>
                <a:lnTo>
                  <a:pt x="11938000" y="2438400"/>
                </a:lnTo>
                <a:cubicBezTo>
                  <a:pt x="11684000" y="2438400"/>
                  <a:pt x="11176000" y="2438400"/>
                  <a:pt x="10668000" y="2438400"/>
                </a:cubicBezTo>
                <a:cubicBezTo>
                  <a:pt x="10160000" y="2438400"/>
                  <a:pt x="9652000" y="2438400"/>
                  <a:pt x="9144000" y="2438400"/>
                </a:cubicBezTo>
                <a:cubicBezTo>
                  <a:pt x="8636000" y="2438400"/>
                  <a:pt x="8128000" y="2438400"/>
                  <a:pt x="7620000" y="2438400"/>
                </a:cubicBezTo>
                <a:cubicBezTo>
                  <a:pt x="7112000" y="2438400"/>
                  <a:pt x="6604000" y="2438400"/>
                  <a:pt x="6096000" y="2438400"/>
                </a:cubicBezTo>
                <a:cubicBezTo>
                  <a:pt x="5588000" y="2438400"/>
                  <a:pt x="5080000" y="2438400"/>
                  <a:pt x="4572000" y="2438400"/>
                </a:cubicBezTo>
                <a:cubicBezTo>
                  <a:pt x="4064000" y="2438400"/>
                  <a:pt x="3556000" y="2438400"/>
                  <a:pt x="3048000" y="2438400"/>
                </a:cubicBezTo>
                <a:cubicBezTo>
                  <a:pt x="2540000" y="2438400"/>
                  <a:pt x="2032000" y="2438400"/>
                  <a:pt x="1524000" y="2438400"/>
                </a:cubicBezTo>
                <a:cubicBezTo>
                  <a:pt x="1016000" y="2438400"/>
                  <a:pt x="508000" y="2438400"/>
                  <a:pt x="254000" y="2438400"/>
                </a:cubicBez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846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356E99-83E5-90C4-C157-E8FEA683050F}"/>
              </a:ext>
            </a:extLst>
          </p:cNvPr>
          <p:cNvSpPr txBox="1"/>
          <p:nvPr/>
        </p:nvSpPr>
        <p:spPr>
          <a:xfrm>
            <a:off x="478963" y="229571"/>
            <a:ext cx="3312448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Solution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1E95F-E5F1-E48A-5BDE-BD6508867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98" y="1268760"/>
            <a:ext cx="6042578" cy="45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96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 hidden="1"/>
          <p:cNvSpPr/>
          <p:nvPr/>
        </p:nvSpPr>
        <p:spPr>
          <a:xfrm>
            <a:off x="4260850" y="1593850"/>
            <a:ext cx="3670300" cy="367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rgbClr val="0241E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0665" y="1137285"/>
            <a:ext cx="11561445" cy="5437505"/>
          </a:xfrm>
          <a:prstGeom prst="roundRect">
            <a:avLst>
              <a:gd name="adj" fmla="val 54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ym typeface="+mn-ea"/>
              </a:rPr>
              <a:t>Partition number and positioning design</a:t>
            </a:r>
            <a:endParaRPr lang="zh-CN" altLang="en-US" dirty="0"/>
          </a:p>
        </p:txBody>
      </p:sp>
      <p:sp>
        <p:nvSpPr>
          <p:cNvPr id="31" name="图形 74"/>
          <p:cNvSpPr/>
          <p:nvPr/>
        </p:nvSpPr>
        <p:spPr>
          <a:xfrm flipH="1">
            <a:off x="1" y="5661271"/>
            <a:ext cx="12190728" cy="1196729"/>
          </a:xfrm>
          <a:custGeom>
            <a:avLst/>
            <a:gdLst>
              <a:gd name="connsiteX0" fmla="*/ 0 w 12192000"/>
              <a:gd name="connsiteY0" fmla="*/ 0 h 2438399"/>
              <a:gd name="connsiteX1" fmla="*/ 254000 w 12192000"/>
              <a:gd name="connsiteY1" fmla="*/ 0 h 2438399"/>
              <a:gd name="connsiteX2" fmla="*/ 1524000 w 12192000"/>
              <a:gd name="connsiteY2" fmla="*/ 135467 h 2438399"/>
              <a:gd name="connsiteX3" fmla="*/ 3048000 w 12192000"/>
              <a:gd name="connsiteY3" fmla="*/ 586740 h 2438399"/>
              <a:gd name="connsiteX4" fmla="*/ 4572000 w 12192000"/>
              <a:gd name="connsiteY4" fmla="*/ 632460 h 2438399"/>
              <a:gd name="connsiteX5" fmla="*/ 6096000 w 12192000"/>
              <a:gd name="connsiteY5" fmla="*/ 1580727 h 2438399"/>
              <a:gd name="connsiteX6" fmla="*/ 7620000 w 12192000"/>
              <a:gd name="connsiteY6" fmla="*/ 1761067 h 2438399"/>
              <a:gd name="connsiteX7" fmla="*/ 9144000 w 12192000"/>
              <a:gd name="connsiteY7" fmla="*/ 1805940 h 2438399"/>
              <a:gd name="connsiteX8" fmla="*/ 10668000 w 12192000"/>
              <a:gd name="connsiteY8" fmla="*/ 812800 h 2438399"/>
              <a:gd name="connsiteX9" fmla="*/ 11938000 w 12192000"/>
              <a:gd name="connsiteY9" fmla="*/ 541867 h 2438399"/>
              <a:gd name="connsiteX10" fmla="*/ 12192000 w 12192000"/>
              <a:gd name="connsiteY10" fmla="*/ 541867 h 2438399"/>
              <a:gd name="connsiteX11" fmla="*/ 12192000 w 12192000"/>
              <a:gd name="connsiteY11" fmla="*/ 2438400 h 2438399"/>
              <a:gd name="connsiteX12" fmla="*/ 11938000 w 12192000"/>
              <a:gd name="connsiteY12" fmla="*/ 2438400 h 2438399"/>
              <a:gd name="connsiteX13" fmla="*/ 10668000 w 12192000"/>
              <a:gd name="connsiteY13" fmla="*/ 2438400 h 2438399"/>
              <a:gd name="connsiteX14" fmla="*/ 9144000 w 12192000"/>
              <a:gd name="connsiteY14" fmla="*/ 2438400 h 2438399"/>
              <a:gd name="connsiteX15" fmla="*/ 7620000 w 12192000"/>
              <a:gd name="connsiteY15" fmla="*/ 2438400 h 2438399"/>
              <a:gd name="connsiteX16" fmla="*/ 6096000 w 12192000"/>
              <a:gd name="connsiteY16" fmla="*/ 2438400 h 2438399"/>
              <a:gd name="connsiteX17" fmla="*/ 4572000 w 12192000"/>
              <a:gd name="connsiteY17" fmla="*/ 2438400 h 2438399"/>
              <a:gd name="connsiteX18" fmla="*/ 3048000 w 12192000"/>
              <a:gd name="connsiteY18" fmla="*/ 2438400 h 2438399"/>
              <a:gd name="connsiteX19" fmla="*/ 1524000 w 12192000"/>
              <a:gd name="connsiteY19" fmla="*/ 2438400 h 2438399"/>
              <a:gd name="connsiteX20" fmla="*/ 254000 w 12192000"/>
              <a:gd name="connsiteY20" fmla="*/ 2438400 h 2438399"/>
              <a:gd name="connsiteX21" fmla="*/ 0 w 12192000"/>
              <a:gd name="connsiteY21" fmla="*/ 2438400 h 243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2438399">
                <a:moveTo>
                  <a:pt x="0" y="0"/>
                </a:moveTo>
                <a:lnTo>
                  <a:pt x="254000" y="0"/>
                </a:lnTo>
                <a:cubicBezTo>
                  <a:pt x="508000" y="0"/>
                  <a:pt x="1016000" y="0"/>
                  <a:pt x="1524000" y="135467"/>
                </a:cubicBezTo>
                <a:cubicBezTo>
                  <a:pt x="2032000" y="270933"/>
                  <a:pt x="2540000" y="541867"/>
                  <a:pt x="3048000" y="586740"/>
                </a:cubicBezTo>
                <a:cubicBezTo>
                  <a:pt x="3556000" y="635000"/>
                  <a:pt x="4064000" y="448733"/>
                  <a:pt x="4572000" y="632460"/>
                </a:cubicBezTo>
                <a:cubicBezTo>
                  <a:pt x="5080000" y="812800"/>
                  <a:pt x="5588000" y="1354667"/>
                  <a:pt x="6096000" y="1580727"/>
                </a:cubicBezTo>
                <a:cubicBezTo>
                  <a:pt x="6604000" y="1803400"/>
                  <a:pt x="7112000" y="1718733"/>
                  <a:pt x="7620000" y="1761067"/>
                </a:cubicBezTo>
                <a:cubicBezTo>
                  <a:pt x="8128000" y="1803400"/>
                  <a:pt x="8636000" y="1989666"/>
                  <a:pt x="9144000" y="1805940"/>
                </a:cubicBezTo>
                <a:cubicBezTo>
                  <a:pt x="9652000" y="1625600"/>
                  <a:pt x="10160000" y="1083733"/>
                  <a:pt x="10668000" y="812800"/>
                </a:cubicBezTo>
                <a:cubicBezTo>
                  <a:pt x="11176000" y="541867"/>
                  <a:pt x="11684000" y="541867"/>
                  <a:pt x="11938000" y="541867"/>
                </a:cubicBezTo>
                <a:lnTo>
                  <a:pt x="12192000" y="541867"/>
                </a:lnTo>
                <a:lnTo>
                  <a:pt x="12192000" y="2438400"/>
                </a:lnTo>
                <a:lnTo>
                  <a:pt x="11938000" y="2438400"/>
                </a:lnTo>
                <a:cubicBezTo>
                  <a:pt x="11684000" y="2438400"/>
                  <a:pt x="11176000" y="2438400"/>
                  <a:pt x="10668000" y="2438400"/>
                </a:cubicBezTo>
                <a:cubicBezTo>
                  <a:pt x="10160000" y="2438400"/>
                  <a:pt x="9652000" y="2438400"/>
                  <a:pt x="9144000" y="2438400"/>
                </a:cubicBezTo>
                <a:cubicBezTo>
                  <a:pt x="8636000" y="2438400"/>
                  <a:pt x="8128000" y="2438400"/>
                  <a:pt x="7620000" y="2438400"/>
                </a:cubicBezTo>
                <a:cubicBezTo>
                  <a:pt x="7112000" y="2438400"/>
                  <a:pt x="6604000" y="2438400"/>
                  <a:pt x="6096000" y="2438400"/>
                </a:cubicBezTo>
                <a:cubicBezTo>
                  <a:pt x="5588000" y="2438400"/>
                  <a:pt x="5080000" y="2438400"/>
                  <a:pt x="4572000" y="2438400"/>
                </a:cubicBezTo>
                <a:cubicBezTo>
                  <a:pt x="4064000" y="2438400"/>
                  <a:pt x="3556000" y="2438400"/>
                  <a:pt x="3048000" y="2438400"/>
                </a:cubicBezTo>
                <a:cubicBezTo>
                  <a:pt x="2540000" y="2438400"/>
                  <a:pt x="2032000" y="2438400"/>
                  <a:pt x="1524000" y="2438400"/>
                </a:cubicBezTo>
                <a:cubicBezTo>
                  <a:pt x="1016000" y="2438400"/>
                  <a:pt x="508000" y="2438400"/>
                  <a:pt x="254000" y="2438400"/>
                </a:cubicBez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846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573905" y="1318260"/>
            <a:ext cx="6668770" cy="1543685"/>
            <a:chOff x="6837" y="1862"/>
            <a:chExt cx="11816" cy="2431"/>
          </a:xfrm>
        </p:grpSpPr>
        <p:sp>
          <p:nvSpPr>
            <p:cNvPr id="68" name="圆角矩形 67"/>
            <p:cNvSpPr/>
            <p:nvPr/>
          </p:nvSpPr>
          <p:spPr>
            <a:xfrm>
              <a:off x="6837" y="2679"/>
              <a:ext cx="11816" cy="1614"/>
            </a:xfrm>
            <a:prstGeom prst="roundRect">
              <a:avLst>
                <a:gd name="adj" fmla="val 725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7785" y="1862"/>
              <a:ext cx="10303" cy="17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st="38100" dir="8100000" algn="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426" y="2124"/>
              <a:ext cx="11143" cy="1212"/>
            </a:xfrm>
            <a:prstGeom prst="rect">
              <a:avLst/>
            </a:prstGeom>
            <a:noFill/>
            <a:effectLst>
              <a:outerShdw blurRad="25400" dist="38100" dir="8100000" algn="tr" rotWithShape="0">
                <a:prstClr val="black">
                  <a:alpha val="1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>
                  <a:gradFill>
                    <a:gsLst>
                      <a:gs pos="0">
                        <a:srgbClr val="2C68FF"/>
                      </a:gs>
                      <a:gs pos="100000">
                        <a:srgbClr val="003FDE"/>
                      </a:gs>
                    </a:gsLst>
                    <a:lin ang="5400000" scaled="0"/>
                  </a:gradFill>
                  <a:latin typeface="+mj-ea"/>
                  <a:ea typeface="+mj-ea"/>
                </a:defRPr>
              </a:lvl1pPr>
            </a:lstStyle>
            <a:p>
              <a:pPr lvl="0" algn="ctr">
                <a:buClrTx/>
                <a:buSzTx/>
                <a:buFontTx/>
              </a:pPr>
              <a:r>
                <a:rPr lang="en-US" altLang="zh-CN" sz="4400" b="1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Location Tag</a:t>
              </a:r>
              <a:endParaRPr lang="zh-CN" altLang="en-US" sz="44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592270" y="3032029"/>
            <a:ext cx="6571615" cy="1362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5000"/>
              </a:lnSpc>
              <a:buClrTx/>
              <a:buSzTx/>
              <a:buFontTx/>
            </a:pPr>
            <a:r>
              <a:rPr sz="2800" b="1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According</a:t>
            </a:r>
            <a:r>
              <a:rPr sz="200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 to the layout of the supermarket,</a:t>
            </a:r>
            <a:endParaRPr lang="en-US" sz="200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lvl="0">
              <a:lnSpc>
                <a:spcPct val="125000"/>
              </a:lnSpc>
              <a:buClrTx/>
              <a:buSzTx/>
              <a:buFontTx/>
            </a:pPr>
            <a:r>
              <a:rPr sz="200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the goods are divided into different areas according to the type.</a:t>
            </a:r>
          </a:p>
        </p:txBody>
      </p:sp>
      <p:pic>
        <p:nvPicPr>
          <p:cNvPr id="11" name="图片 10" descr="截屏2024-11-24 11.15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340485"/>
            <a:ext cx="3846830" cy="509841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圆角矩形 12"/>
          <p:cNvSpPr/>
          <p:nvPr/>
        </p:nvSpPr>
        <p:spPr>
          <a:xfrm>
            <a:off x="4716780" y="4710843"/>
            <a:ext cx="6746875" cy="1598517"/>
          </a:xfrm>
          <a:prstGeom prst="roundRect">
            <a:avLst>
              <a:gd name="adj" fmla="val 7223"/>
            </a:avLst>
          </a:prstGeom>
          <a:solidFill>
            <a:schemeClr val="bg1"/>
          </a:solidFill>
          <a:ln w="34925" cmpd="sng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30115" y="4799753"/>
            <a:ext cx="6668135" cy="662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Commodity area</a:t>
            </a:r>
            <a:r>
              <a:rPr lang="zh-CN" altLang="en-US" b="1" dirty="0">
                <a:sym typeface="+mn-ea"/>
              </a:rPr>
              <a:t> + 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shelf number</a:t>
            </a:r>
            <a:r>
              <a:rPr lang="zh-CN" altLang="en-US" b="1" dirty="0">
                <a:sym typeface="+mn-ea"/>
              </a:rPr>
              <a:t> + 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number of shelf layers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15570" y="5169293"/>
            <a:ext cx="6668135" cy="546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800" b="1" dirty="0" err="1">
                <a:sym typeface="+mn-ea"/>
              </a:rPr>
              <a:t>eg</a:t>
            </a:r>
            <a:r>
              <a:rPr lang="zh-CN" altLang="en-US" sz="1800" b="1" dirty="0">
                <a:sym typeface="+mn-ea"/>
              </a:rPr>
              <a:t>：The razor in the digital area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55545" y="5522742"/>
            <a:ext cx="6668135" cy="546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200" b="1" dirty="0">
                <a:solidFill>
                  <a:srgbClr val="FF0000"/>
                </a:solidFill>
                <a:sym typeface="+mn-ea"/>
              </a:rPr>
              <a:t>Digital Zone</a:t>
            </a:r>
            <a:r>
              <a:rPr lang="zh-CN" altLang="en-US" sz="3200" b="1" dirty="0">
                <a:sym typeface="+mn-ea"/>
              </a:rPr>
              <a:t>-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E1</a:t>
            </a:r>
            <a:r>
              <a:rPr lang="zh-CN" altLang="en-US" sz="3200" b="1" dirty="0">
                <a:sym typeface="+mn-ea"/>
              </a:rPr>
              <a:t>-</a:t>
            </a:r>
            <a:r>
              <a:rPr lang="zh-CN" altLang="en-US" sz="3200" b="1" dirty="0">
                <a:solidFill>
                  <a:srgbClr val="00B050"/>
                </a:solidFill>
                <a:sym typeface="+mn-ea"/>
              </a:rPr>
              <a:t>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39B547-CCB6-03ED-7113-0C2C53806F1B}"/>
              </a:ext>
            </a:extLst>
          </p:cNvPr>
          <p:cNvSpPr txBox="1"/>
          <p:nvPr/>
        </p:nvSpPr>
        <p:spPr>
          <a:xfrm>
            <a:off x="478963" y="229571"/>
            <a:ext cx="3312448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SOLUTION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 descr="工程绘图&#10;&#10;中度可信度描述已自动生成">
            <a:extLst>
              <a:ext uri="{FF2B5EF4-FFF2-40B4-BE49-F238E27FC236}">
                <a16:creationId xmlns:a16="http://schemas.microsoft.com/office/drawing/2014/main" id="{705CD4CB-B929-7B48-C9BD-0FFD892AC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95" y="6399926"/>
            <a:ext cx="5093970" cy="50939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4" name="图片 3" descr="图示, 工程绘图&#10;&#10;描述已自动生成">
            <a:extLst>
              <a:ext uri="{FF2B5EF4-FFF2-40B4-BE49-F238E27FC236}">
                <a16:creationId xmlns:a16="http://schemas.microsoft.com/office/drawing/2014/main" id="{D15D5CB4-05DA-84E2-4DE7-6B1F53C9A5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5080" y="7468631"/>
            <a:ext cx="5293360" cy="30645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圆角矩形 67"/>
          <p:cNvSpPr/>
          <p:nvPr/>
        </p:nvSpPr>
        <p:spPr>
          <a:xfrm>
            <a:off x="0" y="2376805"/>
            <a:ext cx="12191365" cy="4008120"/>
          </a:xfrm>
          <a:prstGeom prst="roundRect">
            <a:avLst>
              <a:gd name="adj" fmla="val 1818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5" name="椭圆 4" hidden="1"/>
          <p:cNvSpPr/>
          <p:nvPr/>
        </p:nvSpPr>
        <p:spPr>
          <a:xfrm>
            <a:off x="4260850" y="1593850"/>
            <a:ext cx="3670300" cy="367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rgbClr val="0241E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190115" y="1151255"/>
            <a:ext cx="7550150" cy="4632325"/>
          </a:xfrm>
          <a:prstGeom prst="roundRect">
            <a:avLst>
              <a:gd name="adj" fmla="val 7257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800">
                <a:sym typeface="+mn-ea"/>
              </a:rPr>
              <a:t>(Mobile development</a:t>
            </a:r>
          </a:p>
        </p:txBody>
      </p:sp>
      <p:pic>
        <p:nvPicPr>
          <p:cNvPr id="7" name="图片 6" descr="工程绘图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95" y="1628775"/>
            <a:ext cx="5093970" cy="50939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4" name="图片 3" descr="图示, 工程绘图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5080" y="2697480"/>
            <a:ext cx="5293360" cy="30645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3" name="椭圆 2"/>
          <p:cNvSpPr/>
          <p:nvPr/>
        </p:nvSpPr>
        <p:spPr>
          <a:xfrm rot="20100000">
            <a:off x="11562080" y="3255645"/>
            <a:ext cx="363855" cy="734060"/>
          </a:xfrm>
          <a:prstGeom prst="ellipse">
            <a:avLst/>
          </a:prstGeom>
          <a:solidFill>
            <a:srgbClr val="E9E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rame 36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95" y="1484630"/>
            <a:ext cx="6793865" cy="4062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67305" y="2132965"/>
            <a:ext cx="18497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solidFill>
                  <a:srgbClr val="5CA8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development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80325" y="2132965"/>
            <a:ext cx="18497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olidFill>
                  <a:srgbClr val="5CA8FD"/>
                </a:solidFill>
              </a:rPr>
              <a:t>Mobile development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639695" y="5300980"/>
            <a:ext cx="18497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solidFill>
                  <a:srgbClr val="5CA8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Administrator's side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83880" y="5300980"/>
            <a:ext cx="18497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olidFill>
                  <a:srgbClr val="5CA8FD"/>
                </a:solidFill>
              </a:rPr>
              <a:t>User side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079875" y="4032250"/>
            <a:ext cx="15297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olidFill>
                  <a:srgbClr val="5CA8FD"/>
                </a:solidFill>
              </a:rPr>
              <a:t>Upload goods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79875" y="5085080"/>
            <a:ext cx="15297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olidFill>
                  <a:srgbClr val="5CA8FD"/>
                </a:solidFill>
              </a:rPr>
              <a:t>Optimize sales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54165" y="4032250"/>
            <a:ext cx="15297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olidFill>
                  <a:srgbClr val="5CA8FD"/>
                </a:solidFill>
              </a:rPr>
              <a:t>Map navigation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538595" y="5085080"/>
            <a:ext cx="17608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olidFill>
                  <a:srgbClr val="5CA8FD"/>
                </a:solidFill>
              </a:rPr>
              <a:t>Search for products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1FB2FE-744B-6EA0-CC42-BC6494EF944B}"/>
              </a:ext>
            </a:extLst>
          </p:cNvPr>
          <p:cNvSpPr txBox="1"/>
          <p:nvPr/>
        </p:nvSpPr>
        <p:spPr>
          <a:xfrm>
            <a:off x="478962" y="229571"/>
            <a:ext cx="3938097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INNOVATIONS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 hidden="1"/>
          <p:cNvSpPr/>
          <p:nvPr/>
        </p:nvSpPr>
        <p:spPr>
          <a:xfrm>
            <a:off x="4260850" y="1593850"/>
            <a:ext cx="3670300" cy="367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rgbClr val="0241E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767715" y="2421255"/>
            <a:ext cx="10711815" cy="4008120"/>
          </a:xfrm>
          <a:prstGeom prst="roundRect">
            <a:avLst>
              <a:gd name="adj" fmla="val 1818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8494B9-8229-BCFC-3EC0-12359BB8943B}"/>
              </a:ext>
            </a:extLst>
          </p:cNvPr>
          <p:cNvSpPr txBox="1"/>
          <p:nvPr/>
        </p:nvSpPr>
        <p:spPr>
          <a:xfrm>
            <a:off x="478962" y="229571"/>
            <a:ext cx="5112982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CONCEPT VIDEO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图片 5" descr="截屏2024-11-23 14.42.47">
            <a:extLst>
              <a:ext uri="{FF2B5EF4-FFF2-40B4-BE49-F238E27FC236}">
                <a16:creationId xmlns:a16="http://schemas.microsoft.com/office/drawing/2014/main" id="{DCFEE5E7-D3F9-1A27-F763-AA2492001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40000">
            <a:off x="5565775" y="7188284"/>
            <a:ext cx="4206240" cy="7726045"/>
          </a:xfrm>
          <a:prstGeom prst="rect">
            <a:avLst/>
          </a:prstGeom>
        </p:spPr>
      </p:pic>
      <p:pic>
        <p:nvPicPr>
          <p:cNvPr id="7" name="图片 6" descr="截屏2024-11-23 15.57.01">
            <a:extLst>
              <a:ext uri="{FF2B5EF4-FFF2-40B4-BE49-F238E27FC236}">
                <a16:creationId xmlns:a16="http://schemas.microsoft.com/office/drawing/2014/main" id="{66A5B696-435F-5ACB-3845-4BB1575FD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0000">
            <a:off x="7590790" y="7237179"/>
            <a:ext cx="4734560" cy="7955915"/>
          </a:xfrm>
          <a:prstGeom prst="rect">
            <a:avLst/>
          </a:prstGeom>
        </p:spPr>
      </p:pic>
      <p:pic>
        <p:nvPicPr>
          <p:cNvPr id="8" name="视频终版">
            <a:hlinkClick r:id="" action="ppaction://media"/>
            <a:extLst>
              <a:ext uri="{FF2B5EF4-FFF2-40B4-BE49-F238E27FC236}">
                <a16:creationId xmlns:a16="http://schemas.microsoft.com/office/drawing/2014/main" id="{D596182C-92B5-F34D-525C-5E993EFA47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9004" y="1124744"/>
            <a:ext cx="9493991" cy="5379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 hidden="1"/>
          <p:cNvSpPr/>
          <p:nvPr/>
        </p:nvSpPr>
        <p:spPr>
          <a:xfrm>
            <a:off x="4260850" y="1593850"/>
            <a:ext cx="3670300" cy="367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04800" dist="38100" dir="8100000" algn="tr" rotWithShape="0">
              <a:srgbClr val="0241E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grpSp>
        <p:nvGrpSpPr>
          <p:cNvPr id="73" name="图形 6"/>
          <p:cNvGrpSpPr/>
          <p:nvPr/>
        </p:nvGrpSpPr>
        <p:grpSpPr>
          <a:xfrm>
            <a:off x="4614942" y="2091958"/>
            <a:ext cx="328930" cy="328930"/>
            <a:chOff x="2193425" y="796974"/>
            <a:chExt cx="994960" cy="994961"/>
          </a:xfrm>
          <a:solidFill>
            <a:schemeClr val="bg1"/>
          </a:solidFill>
        </p:grpSpPr>
        <p:sp>
          <p:nvSpPr>
            <p:cNvPr id="74" name="任意多边形: 形状 27"/>
            <p:cNvSpPr/>
            <p:nvPr/>
          </p:nvSpPr>
          <p:spPr>
            <a:xfrm>
              <a:off x="2771144" y="1631458"/>
              <a:ext cx="96286" cy="96286"/>
            </a:xfrm>
            <a:custGeom>
              <a:avLst/>
              <a:gdLst>
                <a:gd name="connsiteX0" fmla="*/ 64191 w 96286"/>
                <a:gd name="connsiteY0" fmla="*/ 0 h 96286"/>
                <a:gd name="connsiteX1" fmla="*/ 32096 w 96286"/>
                <a:gd name="connsiteY1" fmla="*/ 0 h 96286"/>
                <a:gd name="connsiteX2" fmla="*/ 0 w 96286"/>
                <a:gd name="connsiteY2" fmla="*/ 32096 h 96286"/>
                <a:gd name="connsiteX3" fmla="*/ 0 w 96286"/>
                <a:gd name="connsiteY3" fmla="*/ 64191 h 96286"/>
                <a:gd name="connsiteX4" fmla="*/ 32096 w 96286"/>
                <a:gd name="connsiteY4" fmla="*/ 96287 h 96286"/>
                <a:gd name="connsiteX5" fmla="*/ 64191 w 96286"/>
                <a:gd name="connsiteY5" fmla="*/ 96287 h 96286"/>
                <a:gd name="connsiteX6" fmla="*/ 96287 w 96286"/>
                <a:gd name="connsiteY6" fmla="*/ 64191 h 96286"/>
                <a:gd name="connsiteX7" fmla="*/ 96287 w 96286"/>
                <a:gd name="connsiteY7" fmla="*/ 32096 h 96286"/>
                <a:gd name="connsiteX8" fmla="*/ 64191 w 96286"/>
                <a:gd name="connsiteY8" fmla="*/ 0 h 96286"/>
                <a:gd name="connsiteX9" fmla="*/ 64191 w 96286"/>
                <a:gd name="connsiteY9" fmla="*/ 64191 h 96286"/>
                <a:gd name="connsiteX10" fmla="*/ 32096 w 96286"/>
                <a:gd name="connsiteY10" fmla="*/ 64191 h 96286"/>
                <a:gd name="connsiteX11" fmla="*/ 32096 w 96286"/>
                <a:gd name="connsiteY11" fmla="*/ 32096 h 96286"/>
                <a:gd name="connsiteX12" fmla="*/ 64191 w 96286"/>
                <a:gd name="connsiteY12" fmla="*/ 32096 h 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286" h="96286">
                  <a:moveTo>
                    <a:pt x="64191" y="0"/>
                  </a:moveTo>
                  <a:lnTo>
                    <a:pt x="32096" y="0"/>
                  </a:lnTo>
                  <a:cubicBezTo>
                    <a:pt x="14395" y="0"/>
                    <a:pt x="0" y="14395"/>
                    <a:pt x="0" y="32096"/>
                  </a:cubicBezTo>
                  <a:lnTo>
                    <a:pt x="0" y="64191"/>
                  </a:lnTo>
                  <a:cubicBezTo>
                    <a:pt x="0" y="81892"/>
                    <a:pt x="14395" y="96287"/>
                    <a:pt x="32096" y="96287"/>
                  </a:cubicBezTo>
                  <a:lnTo>
                    <a:pt x="64191" y="96287"/>
                  </a:lnTo>
                  <a:cubicBezTo>
                    <a:pt x="81892" y="96287"/>
                    <a:pt x="96287" y="81892"/>
                    <a:pt x="96287" y="64191"/>
                  </a:cubicBezTo>
                  <a:lnTo>
                    <a:pt x="96287" y="32096"/>
                  </a:lnTo>
                  <a:cubicBezTo>
                    <a:pt x="96287" y="14395"/>
                    <a:pt x="81892" y="0"/>
                    <a:pt x="64191" y="0"/>
                  </a:cubicBezTo>
                  <a:close/>
                  <a:moveTo>
                    <a:pt x="64191" y="64191"/>
                  </a:moveTo>
                  <a:lnTo>
                    <a:pt x="32096" y="64191"/>
                  </a:lnTo>
                  <a:lnTo>
                    <a:pt x="32096" y="32096"/>
                  </a:lnTo>
                  <a:lnTo>
                    <a:pt x="64191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" name="任意多边形: 形状 29"/>
            <p:cNvSpPr/>
            <p:nvPr/>
          </p:nvSpPr>
          <p:spPr>
            <a:xfrm>
              <a:off x="2899526" y="1631458"/>
              <a:ext cx="96286" cy="96286"/>
            </a:xfrm>
            <a:custGeom>
              <a:avLst/>
              <a:gdLst>
                <a:gd name="connsiteX0" fmla="*/ 64191 w 96286"/>
                <a:gd name="connsiteY0" fmla="*/ 0 h 96286"/>
                <a:gd name="connsiteX1" fmla="*/ 32096 w 96286"/>
                <a:gd name="connsiteY1" fmla="*/ 0 h 96286"/>
                <a:gd name="connsiteX2" fmla="*/ 0 w 96286"/>
                <a:gd name="connsiteY2" fmla="*/ 32096 h 96286"/>
                <a:gd name="connsiteX3" fmla="*/ 0 w 96286"/>
                <a:gd name="connsiteY3" fmla="*/ 64191 h 96286"/>
                <a:gd name="connsiteX4" fmla="*/ 32096 w 96286"/>
                <a:gd name="connsiteY4" fmla="*/ 96287 h 96286"/>
                <a:gd name="connsiteX5" fmla="*/ 64191 w 96286"/>
                <a:gd name="connsiteY5" fmla="*/ 96287 h 96286"/>
                <a:gd name="connsiteX6" fmla="*/ 96287 w 96286"/>
                <a:gd name="connsiteY6" fmla="*/ 64191 h 96286"/>
                <a:gd name="connsiteX7" fmla="*/ 96287 w 96286"/>
                <a:gd name="connsiteY7" fmla="*/ 32096 h 96286"/>
                <a:gd name="connsiteX8" fmla="*/ 64191 w 96286"/>
                <a:gd name="connsiteY8" fmla="*/ 0 h 96286"/>
                <a:gd name="connsiteX9" fmla="*/ 64191 w 96286"/>
                <a:gd name="connsiteY9" fmla="*/ 64191 h 96286"/>
                <a:gd name="connsiteX10" fmla="*/ 32096 w 96286"/>
                <a:gd name="connsiteY10" fmla="*/ 64191 h 96286"/>
                <a:gd name="connsiteX11" fmla="*/ 32096 w 96286"/>
                <a:gd name="connsiteY11" fmla="*/ 32096 h 96286"/>
                <a:gd name="connsiteX12" fmla="*/ 64191 w 96286"/>
                <a:gd name="connsiteY12" fmla="*/ 32096 h 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286" h="96286">
                  <a:moveTo>
                    <a:pt x="64191" y="0"/>
                  </a:moveTo>
                  <a:lnTo>
                    <a:pt x="32096" y="0"/>
                  </a:lnTo>
                  <a:cubicBezTo>
                    <a:pt x="14395" y="0"/>
                    <a:pt x="0" y="14395"/>
                    <a:pt x="0" y="32096"/>
                  </a:cubicBezTo>
                  <a:lnTo>
                    <a:pt x="0" y="64191"/>
                  </a:lnTo>
                  <a:cubicBezTo>
                    <a:pt x="0" y="81892"/>
                    <a:pt x="14395" y="96287"/>
                    <a:pt x="32096" y="96287"/>
                  </a:cubicBezTo>
                  <a:lnTo>
                    <a:pt x="64191" y="96287"/>
                  </a:lnTo>
                  <a:cubicBezTo>
                    <a:pt x="81892" y="96287"/>
                    <a:pt x="96287" y="81892"/>
                    <a:pt x="96287" y="64191"/>
                  </a:cubicBezTo>
                  <a:lnTo>
                    <a:pt x="96287" y="32096"/>
                  </a:lnTo>
                  <a:cubicBezTo>
                    <a:pt x="96287" y="14395"/>
                    <a:pt x="81892" y="0"/>
                    <a:pt x="64191" y="0"/>
                  </a:cubicBezTo>
                  <a:close/>
                  <a:moveTo>
                    <a:pt x="64191" y="64191"/>
                  </a:moveTo>
                  <a:lnTo>
                    <a:pt x="32096" y="64191"/>
                  </a:lnTo>
                  <a:lnTo>
                    <a:pt x="32096" y="32096"/>
                  </a:lnTo>
                  <a:lnTo>
                    <a:pt x="64191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任意多边形: 形状 31"/>
            <p:cNvSpPr/>
            <p:nvPr/>
          </p:nvSpPr>
          <p:spPr>
            <a:xfrm>
              <a:off x="3027908" y="1631458"/>
              <a:ext cx="96286" cy="96286"/>
            </a:xfrm>
            <a:custGeom>
              <a:avLst/>
              <a:gdLst>
                <a:gd name="connsiteX0" fmla="*/ 64191 w 96286"/>
                <a:gd name="connsiteY0" fmla="*/ 0 h 96286"/>
                <a:gd name="connsiteX1" fmla="*/ 32096 w 96286"/>
                <a:gd name="connsiteY1" fmla="*/ 0 h 96286"/>
                <a:gd name="connsiteX2" fmla="*/ 0 w 96286"/>
                <a:gd name="connsiteY2" fmla="*/ 32096 h 96286"/>
                <a:gd name="connsiteX3" fmla="*/ 0 w 96286"/>
                <a:gd name="connsiteY3" fmla="*/ 64191 h 96286"/>
                <a:gd name="connsiteX4" fmla="*/ 32096 w 96286"/>
                <a:gd name="connsiteY4" fmla="*/ 96287 h 96286"/>
                <a:gd name="connsiteX5" fmla="*/ 64191 w 96286"/>
                <a:gd name="connsiteY5" fmla="*/ 96287 h 96286"/>
                <a:gd name="connsiteX6" fmla="*/ 96287 w 96286"/>
                <a:gd name="connsiteY6" fmla="*/ 64191 h 96286"/>
                <a:gd name="connsiteX7" fmla="*/ 96287 w 96286"/>
                <a:gd name="connsiteY7" fmla="*/ 32096 h 96286"/>
                <a:gd name="connsiteX8" fmla="*/ 64191 w 96286"/>
                <a:gd name="connsiteY8" fmla="*/ 0 h 96286"/>
                <a:gd name="connsiteX9" fmla="*/ 64191 w 96286"/>
                <a:gd name="connsiteY9" fmla="*/ 64191 h 96286"/>
                <a:gd name="connsiteX10" fmla="*/ 32096 w 96286"/>
                <a:gd name="connsiteY10" fmla="*/ 64191 h 96286"/>
                <a:gd name="connsiteX11" fmla="*/ 32096 w 96286"/>
                <a:gd name="connsiteY11" fmla="*/ 32096 h 96286"/>
                <a:gd name="connsiteX12" fmla="*/ 64191 w 96286"/>
                <a:gd name="connsiteY12" fmla="*/ 32096 h 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286" h="96286">
                  <a:moveTo>
                    <a:pt x="64191" y="0"/>
                  </a:moveTo>
                  <a:lnTo>
                    <a:pt x="32096" y="0"/>
                  </a:lnTo>
                  <a:cubicBezTo>
                    <a:pt x="14395" y="0"/>
                    <a:pt x="0" y="14395"/>
                    <a:pt x="0" y="32096"/>
                  </a:cubicBezTo>
                  <a:lnTo>
                    <a:pt x="0" y="64191"/>
                  </a:lnTo>
                  <a:cubicBezTo>
                    <a:pt x="0" y="81892"/>
                    <a:pt x="14395" y="96287"/>
                    <a:pt x="32096" y="96287"/>
                  </a:cubicBezTo>
                  <a:lnTo>
                    <a:pt x="64191" y="96287"/>
                  </a:lnTo>
                  <a:cubicBezTo>
                    <a:pt x="81892" y="96287"/>
                    <a:pt x="96287" y="81892"/>
                    <a:pt x="96287" y="64191"/>
                  </a:cubicBezTo>
                  <a:lnTo>
                    <a:pt x="96287" y="32096"/>
                  </a:lnTo>
                  <a:cubicBezTo>
                    <a:pt x="96287" y="14395"/>
                    <a:pt x="81892" y="0"/>
                    <a:pt x="64191" y="0"/>
                  </a:cubicBezTo>
                  <a:close/>
                  <a:moveTo>
                    <a:pt x="64191" y="64191"/>
                  </a:moveTo>
                  <a:lnTo>
                    <a:pt x="32096" y="64191"/>
                  </a:lnTo>
                  <a:lnTo>
                    <a:pt x="32096" y="32096"/>
                  </a:lnTo>
                  <a:lnTo>
                    <a:pt x="64191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7" name="任意多边形: 形状 33"/>
            <p:cNvSpPr/>
            <p:nvPr/>
          </p:nvSpPr>
          <p:spPr>
            <a:xfrm>
              <a:off x="2771144" y="1503076"/>
              <a:ext cx="96286" cy="96286"/>
            </a:xfrm>
            <a:custGeom>
              <a:avLst/>
              <a:gdLst>
                <a:gd name="connsiteX0" fmla="*/ 64191 w 96286"/>
                <a:gd name="connsiteY0" fmla="*/ 0 h 96286"/>
                <a:gd name="connsiteX1" fmla="*/ 32096 w 96286"/>
                <a:gd name="connsiteY1" fmla="*/ 0 h 96286"/>
                <a:gd name="connsiteX2" fmla="*/ 0 w 96286"/>
                <a:gd name="connsiteY2" fmla="*/ 32096 h 96286"/>
                <a:gd name="connsiteX3" fmla="*/ 0 w 96286"/>
                <a:gd name="connsiteY3" fmla="*/ 64191 h 96286"/>
                <a:gd name="connsiteX4" fmla="*/ 32096 w 96286"/>
                <a:gd name="connsiteY4" fmla="*/ 96287 h 96286"/>
                <a:gd name="connsiteX5" fmla="*/ 64191 w 96286"/>
                <a:gd name="connsiteY5" fmla="*/ 96287 h 96286"/>
                <a:gd name="connsiteX6" fmla="*/ 96287 w 96286"/>
                <a:gd name="connsiteY6" fmla="*/ 64191 h 96286"/>
                <a:gd name="connsiteX7" fmla="*/ 96287 w 96286"/>
                <a:gd name="connsiteY7" fmla="*/ 32096 h 96286"/>
                <a:gd name="connsiteX8" fmla="*/ 64191 w 96286"/>
                <a:gd name="connsiteY8" fmla="*/ 0 h 96286"/>
                <a:gd name="connsiteX9" fmla="*/ 64191 w 96286"/>
                <a:gd name="connsiteY9" fmla="*/ 64191 h 96286"/>
                <a:gd name="connsiteX10" fmla="*/ 32096 w 96286"/>
                <a:gd name="connsiteY10" fmla="*/ 64191 h 96286"/>
                <a:gd name="connsiteX11" fmla="*/ 32096 w 96286"/>
                <a:gd name="connsiteY11" fmla="*/ 32096 h 96286"/>
                <a:gd name="connsiteX12" fmla="*/ 64191 w 96286"/>
                <a:gd name="connsiteY12" fmla="*/ 32096 h 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286" h="96286">
                  <a:moveTo>
                    <a:pt x="64191" y="0"/>
                  </a:moveTo>
                  <a:lnTo>
                    <a:pt x="32096" y="0"/>
                  </a:lnTo>
                  <a:cubicBezTo>
                    <a:pt x="14395" y="0"/>
                    <a:pt x="0" y="14395"/>
                    <a:pt x="0" y="32096"/>
                  </a:cubicBezTo>
                  <a:lnTo>
                    <a:pt x="0" y="64191"/>
                  </a:lnTo>
                  <a:cubicBezTo>
                    <a:pt x="0" y="81892"/>
                    <a:pt x="14395" y="96287"/>
                    <a:pt x="32096" y="96287"/>
                  </a:cubicBezTo>
                  <a:lnTo>
                    <a:pt x="64191" y="96287"/>
                  </a:lnTo>
                  <a:cubicBezTo>
                    <a:pt x="81892" y="96287"/>
                    <a:pt x="96287" y="81892"/>
                    <a:pt x="96287" y="64191"/>
                  </a:cubicBezTo>
                  <a:lnTo>
                    <a:pt x="96287" y="32096"/>
                  </a:lnTo>
                  <a:cubicBezTo>
                    <a:pt x="96287" y="14395"/>
                    <a:pt x="81892" y="0"/>
                    <a:pt x="64191" y="0"/>
                  </a:cubicBezTo>
                  <a:close/>
                  <a:moveTo>
                    <a:pt x="64191" y="64191"/>
                  </a:moveTo>
                  <a:lnTo>
                    <a:pt x="32096" y="64191"/>
                  </a:lnTo>
                  <a:lnTo>
                    <a:pt x="32096" y="32096"/>
                  </a:lnTo>
                  <a:lnTo>
                    <a:pt x="64191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" name="任意多边形: 形状 35"/>
            <p:cNvSpPr/>
            <p:nvPr/>
          </p:nvSpPr>
          <p:spPr>
            <a:xfrm>
              <a:off x="2899526" y="1503076"/>
              <a:ext cx="96286" cy="96286"/>
            </a:xfrm>
            <a:custGeom>
              <a:avLst/>
              <a:gdLst>
                <a:gd name="connsiteX0" fmla="*/ 64191 w 96286"/>
                <a:gd name="connsiteY0" fmla="*/ 0 h 96286"/>
                <a:gd name="connsiteX1" fmla="*/ 32096 w 96286"/>
                <a:gd name="connsiteY1" fmla="*/ 0 h 96286"/>
                <a:gd name="connsiteX2" fmla="*/ 0 w 96286"/>
                <a:gd name="connsiteY2" fmla="*/ 32096 h 96286"/>
                <a:gd name="connsiteX3" fmla="*/ 0 w 96286"/>
                <a:gd name="connsiteY3" fmla="*/ 64191 h 96286"/>
                <a:gd name="connsiteX4" fmla="*/ 32096 w 96286"/>
                <a:gd name="connsiteY4" fmla="*/ 96287 h 96286"/>
                <a:gd name="connsiteX5" fmla="*/ 64191 w 96286"/>
                <a:gd name="connsiteY5" fmla="*/ 96287 h 96286"/>
                <a:gd name="connsiteX6" fmla="*/ 96287 w 96286"/>
                <a:gd name="connsiteY6" fmla="*/ 64191 h 96286"/>
                <a:gd name="connsiteX7" fmla="*/ 96287 w 96286"/>
                <a:gd name="connsiteY7" fmla="*/ 32096 h 96286"/>
                <a:gd name="connsiteX8" fmla="*/ 64191 w 96286"/>
                <a:gd name="connsiteY8" fmla="*/ 0 h 96286"/>
                <a:gd name="connsiteX9" fmla="*/ 64191 w 96286"/>
                <a:gd name="connsiteY9" fmla="*/ 64191 h 96286"/>
                <a:gd name="connsiteX10" fmla="*/ 32096 w 96286"/>
                <a:gd name="connsiteY10" fmla="*/ 64191 h 96286"/>
                <a:gd name="connsiteX11" fmla="*/ 32096 w 96286"/>
                <a:gd name="connsiteY11" fmla="*/ 32096 h 96286"/>
                <a:gd name="connsiteX12" fmla="*/ 64191 w 96286"/>
                <a:gd name="connsiteY12" fmla="*/ 32096 h 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286" h="96286">
                  <a:moveTo>
                    <a:pt x="64191" y="0"/>
                  </a:moveTo>
                  <a:lnTo>
                    <a:pt x="32096" y="0"/>
                  </a:lnTo>
                  <a:cubicBezTo>
                    <a:pt x="14395" y="0"/>
                    <a:pt x="0" y="14395"/>
                    <a:pt x="0" y="32096"/>
                  </a:cubicBezTo>
                  <a:lnTo>
                    <a:pt x="0" y="64191"/>
                  </a:lnTo>
                  <a:cubicBezTo>
                    <a:pt x="0" y="81892"/>
                    <a:pt x="14395" y="96287"/>
                    <a:pt x="32096" y="96287"/>
                  </a:cubicBezTo>
                  <a:lnTo>
                    <a:pt x="64191" y="96287"/>
                  </a:lnTo>
                  <a:cubicBezTo>
                    <a:pt x="81892" y="96287"/>
                    <a:pt x="96287" y="81892"/>
                    <a:pt x="96287" y="64191"/>
                  </a:cubicBezTo>
                  <a:lnTo>
                    <a:pt x="96287" y="32096"/>
                  </a:lnTo>
                  <a:cubicBezTo>
                    <a:pt x="96287" y="14395"/>
                    <a:pt x="81892" y="0"/>
                    <a:pt x="64191" y="0"/>
                  </a:cubicBezTo>
                  <a:close/>
                  <a:moveTo>
                    <a:pt x="64191" y="64191"/>
                  </a:moveTo>
                  <a:lnTo>
                    <a:pt x="32096" y="64191"/>
                  </a:lnTo>
                  <a:lnTo>
                    <a:pt x="32096" y="32096"/>
                  </a:lnTo>
                  <a:lnTo>
                    <a:pt x="64191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任意多边形: 形状 39"/>
            <p:cNvSpPr/>
            <p:nvPr/>
          </p:nvSpPr>
          <p:spPr>
            <a:xfrm>
              <a:off x="3027908" y="1503076"/>
              <a:ext cx="96286" cy="96286"/>
            </a:xfrm>
            <a:custGeom>
              <a:avLst/>
              <a:gdLst>
                <a:gd name="connsiteX0" fmla="*/ 64191 w 96286"/>
                <a:gd name="connsiteY0" fmla="*/ 0 h 96286"/>
                <a:gd name="connsiteX1" fmla="*/ 32096 w 96286"/>
                <a:gd name="connsiteY1" fmla="*/ 0 h 96286"/>
                <a:gd name="connsiteX2" fmla="*/ 0 w 96286"/>
                <a:gd name="connsiteY2" fmla="*/ 32096 h 96286"/>
                <a:gd name="connsiteX3" fmla="*/ 0 w 96286"/>
                <a:gd name="connsiteY3" fmla="*/ 64191 h 96286"/>
                <a:gd name="connsiteX4" fmla="*/ 32096 w 96286"/>
                <a:gd name="connsiteY4" fmla="*/ 96287 h 96286"/>
                <a:gd name="connsiteX5" fmla="*/ 64191 w 96286"/>
                <a:gd name="connsiteY5" fmla="*/ 96287 h 96286"/>
                <a:gd name="connsiteX6" fmla="*/ 96287 w 96286"/>
                <a:gd name="connsiteY6" fmla="*/ 64191 h 96286"/>
                <a:gd name="connsiteX7" fmla="*/ 96287 w 96286"/>
                <a:gd name="connsiteY7" fmla="*/ 32096 h 96286"/>
                <a:gd name="connsiteX8" fmla="*/ 64191 w 96286"/>
                <a:gd name="connsiteY8" fmla="*/ 0 h 96286"/>
                <a:gd name="connsiteX9" fmla="*/ 64191 w 96286"/>
                <a:gd name="connsiteY9" fmla="*/ 64191 h 96286"/>
                <a:gd name="connsiteX10" fmla="*/ 32096 w 96286"/>
                <a:gd name="connsiteY10" fmla="*/ 64191 h 96286"/>
                <a:gd name="connsiteX11" fmla="*/ 32096 w 96286"/>
                <a:gd name="connsiteY11" fmla="*/ 32096 h 96286"/>
                <a:gd name="connsiteX12" fmla="*/ 64191 w 96286"/>
                <a:gd name="connsiteY12" fmla="*/ 32096 h 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286" h="96286">
                  <a:moveTo>
                    <a:pt x="64191" y="0"/>
                  </a:moveTo>
                  <a:lnTo>
                    <a:pt x="32096" y="0"/>
                  </a:lnTo>
                  <a:cubicBezTo>
                    <a:pt x="14395" y="0"/>
                    <a:pt x="0" y="14395"/>
                    <a:pt x="0" y="32096"/>
                  </a:cubicBezTo>
                  <a:lnTo>
                    <a:pt x="0" y="64191"/>
                  </a:lnTo>
                  <a:cubicBezTo>
                    <a:pt x="0" y="81892"/>
                    <a:pt x="14395" y="96287"/>
                    <a:pt x="32096" y="96287"/>
                  </a:cubicBezTo>
                  <a:lnTo>
                    <a:pt x="64191" y="96287"/>
                  </a:lnTo>
                  <a:cubicBezTo>
                    <a:pt x="81892" y="96287"/>
                    <a:pt x="96287" y="81892"/>
                    <a:pt x="96287" y="64191"/>
                  </a:cubicBezTo>
                  <a:lnTo>
                    <a:pt x="96287" y="32096"/>
                  </a:lnTo>
                  <a:cubicBezTo>
                    <a:pt x="96287" y="14395"/>
                    <a:pt x="81892" y="0"/>
                    <a:pt x="64191" y="0"/>
                  </a:cubicBezTo>
                  <a:close/>
                  <a:moveTo>
                    <a:pt x="64191" y="64191"/>
                  </a:moveTo>
                  <a:lnTo>
                    <a:pt x="32096" y="64191"/>
                  </a:lnTo>
                  <a:lnTo>
                    <a:pt x="32096" y="32096"/>
                  </a:lnTo>
                  <a:lnTo>
                    <a:pt x="64191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任意多边形: 形状 41"/>
            <p:cNvSpPr/>
            <p:nvPr/>
          </p:nvSpPr>
          <p:spPr>
            <a:xfrm>
              <a:off x="2771144" y="1374694"/>
              <a:ext cx="96286" cy="96286"/>
            </a:xfrm>
            <a:custGeom>
              <a:avLst/>
              <a:gdLst>
                <a:gd name="connsiteX0" fmla="*/ 64191 w 96286"/>
                <a:gd name="connsiteY0" fmla="*/ 0 h 96286"/>
                <a:gd name="connsiteX1" fmla="*/ 32096 w 96286"/>
                <a:gd name="connsiteY1" fmla="*/ 0 h 96286"/>
                <a:gd name="connsiteX2" fmla="*/ 0 w 96286"/>
                <a:gd name="connsiteY2" fmla="*/ 32096 h 96286"/>
                <a:gd name="connsiteX3" fmla="*/ 0 w 96286"/>
                <a:gd name="connsiteY3" fmla="*/ 64191 h 96286"/>
                <a:gd name="connsiteX4" fmla="*/ 32096 w 96286"/>
                <a:gd name="connsiteY4" fmla="*/ 96287 h 96286"/>
                <a:gd name="connsiteX5" fmla="*/ 64191 w 96286"/>
                <a:gd name="connsiteY5" fmla="*/ 96287 h 96286"/>
                <a:gd name="connsiteX6" fmla="*/ 96287 w 96286"/>
                <a:gd name="connsiteY6" fmla="*/ 64191 h 96286"/>
                <a:gd name="connsiteX7" fmla="*/ 96287 w 96286"/>
                <a:gd name="connsiteY7" fmla="*/ 32096 h 96286"/>
                <a:gd name="connsiteX8" fmla="*/ 64191 w 96286"/>
                <a:gd name="connsiteY8" fmla="*/ 0 h 96286"/>
                <a:gd name="connsiteX9" fmla="*/ 64191 w 96286"/>
                <a:gd name="connsiteY9" fmla="*/ 64191 h 96286"/>
                <a:gd name="connsiteX10" fmla="*/ 32096 w 96286"/>
                <a:gd name="connsiteY10" fmla="*/ 64191 h 96286"/>
                <a:gd name="connsiteX11" fmla="*/ 32096 w 96286"/>
                <a:gd name="connsiteY11" fmla="*/ 32096 h 96286"/>
                <a:gd name="connsiteX12" fmla="*/ 64191 w 96286"/>
                <a:gd name="connsiteY12" fmla="*/ 32096 h 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286" h="96286">
                  <a:moveTo>
                    <a:pt x="64191" y="0"/>
                  </a:moveTo>
                  <a:lnTo>
                    <a:pt x="32096" y="0"/>
                  </a:lnTo>
                  <a:cubicBezTo>
                    <a:pt x="14395" y="0"/>
                    <a:pt x="0" y="14395"/>
                    <a:pt x="0" y="32096"/>
                  </a:cubicBezTo>
                  <a:lnTo>
                    <a:pt x="0" y="64191"/>
                  </a:lnTo>
                  <a:cubicBezTo>
                    <a:pt x="0" y="81892"/>
                    <a:pt x="14395" y="96287"/>
                    <a:pt x="32096" y="96287"/>
                  </a:cubicBezTo>
                  <a:lnTo>
                    <a:pt x="64191" y="96287"/>
                  </a:lnTo>
                  <a:cubicBezTo>
                    <a:pt x="81892" y="96287"/>
                    <a:pt x="96287" y="81892"/>
                    <a:pt x="96287" y="64191"/>
                  </a:cubicBezTo>
                  <a:lnTo>
                    <a:pt x="96287" y="32096"/>
                  </a:lnTo>
                  <a:cubicBezTo>
                    <a:pt x="96287" y="14395"/>
                    <a:pt x="81892" y="0"/>
                    <a:pt x="64191" y="0"/>
                  </a:cubicBezTo>
                  <a:close/>
                  <a:moveTo>
                    <a:pt x="64191" y="64191"/>
                  </a:moveTo>
                  <a:lnTo>
                    <a:pt x="32096" y="64191"/>
                  </a:lnTo>
                  <a:lnTo>
                    <a:pt x="32096" y="32096"/>
                  </a:lnTo>
                  <a:lnTo>
                    <a:pt x="64191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" name="任意多边形: 形状 43"/>
            <p:cNvSpPr/>
            <p:nvPr/>
          </p:nvSpPr>
          <p:spPr>
            <a:xfrm>
              <a:off x="2899526" y="1374694"/>
              <a:ext cx="96286" cy="96286"/>
            </a:xfrm>
            <a:custGeom>
              <a:avLst/>
              <a:gdLst>
                <a:gd name="connsiteX0" fmla="*/ 64191 w 96286"/>
                <a:gd name="connsiteY0" fmla="*/ 0 h 96286"/>
                <a:gd name="connsiteX1" fmla="*/ 32096 w 96286"/>
                <a:gd name="connsiteY1" fmla="*/ 0 h 96286"/>
                <a:gd name="connsiteX2" fmla="*/ 0 w 96286"/>
                <a:gd name="connsiteY2" fmla="*/ 32096 h 96286"/>
                <a:gd name="connsiteX3" fmla="*/ 0 w 96286"/>
                <a:gd name="connsiteY3" fmla="*/ 64191 h 96286"/>
                <a:gd name="connsiteX4" fmla="*/ 32096 w 96286"/>
                <a:gd name="connsiteY4" fmla="*/ 96287 h 96286"/>
                <a:gd name="connsiteX5" fmla="*/ 64191 w 96286"/>
                <a:gd name="connsiteY5" fmla="*/ 96287 h 96286"/>
                <a:gd name="connsiteX6" fmla="*/ 96287 w 96286"/>
                <a:gd name="connsiteY6" fmla="*/ 64191 h 96286"/>
                <a:gd name="connsiteX7" fmla="*/ 96287 w 96286"/>
                <a:gd name="connsiteY7" fmla="*/ 32096 h 96286"/>
                <a:gd name="connsiteX8" fmla="*/ 64191 w 96286"/>
                <a:gd name="connsiteY8" fmla="*/ 0 h 96286"/>
                <a:gd name="connsiteX9" fmla="*/ 64191 w 96286"/>
                <a:gd name="connsiteY9" fmla="*/ 64191 h 96286"/>
                <a:gd name="connsiteX10" fmla="*/ 32096 w 96286"/>
                <a:gd name="connsiteY10" fmla="*/ 64191 h 96286"/>
                <a:gd name="connsiteX11" fmla="*/ 32096 w 96286"/>
                <a:gd name="connsiteY11" fmla="*/ 32096 h 96286"/>
                <a:gd name="connsiteX12" fmla="*/ 64191 w 96286"/>
                <a:gd name="connsiteY12" fmla="*/ 32096 h 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286" h="96286">
                  <a:moveTo>
                    <a:pt x="64191" y="0"/>
                  </a:moveTo>
                  <a:lnTo>
                    <a:pt x="32096" y="0"/>
                  </a:lnTo>
                  <a:cubicBezTo>
                    <a:pt x="14395" y="0"/>
                    <a:pt x="0" y="14395"/>
                    <a:pt x="0" y="32096"/>
                  </a:cubicBezTo>
                  <a:lnTo>
                    <a:pt x="0" y="64191"/>
                  </a:lnTo>
                  <a:cubicBezTo>
                    <a:pt x="0" y="81892"/>
                    <a:pt x="14395" y="96287"/>
                    <a:pt x="32096" y="96287"/>
                  </a:cubicBezTo>
                  <a:lnTo>
                    <a:pt x="64191" y="96287"/>
                  </a:lnTo>
                  <a:cubicBezTo>
                    <a:pt x="81892" y="96287"/>
                    <a:pt x="96287" y="81892"/>
                    <a:pt x="96287" y="64191"/>
                  </a:cubicBezTo>
                  <a:lnTo>
                    <a:pt x="96287" y="32096"/>
                  </a:lnTo>
                  <a:cubicBezTo>
                    <a:pt x="96287" y="14395"/>
                    <a:pt x="81892" y="0"/>
                    <a:pt x="64191" y="0"/>
                  </a:cubicBezTo>
                  <a:close/>
                  <a:moveTo>
                    <a:pt x="64191" y="64191"/>
                  </a:moveTo>
                  <a:lnTo>
                    <a:pt x="32096" y="64191"/>
                  </a:lnTo>
                  <a:lnTo>
                    <a:pt x="32096" y="32096"/>
                  </a:lnTo>
                  <a:lnTo>
                    <a:pt x="64191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" name="任意多边形: 形状 45"/>
            <p:cNvSpPr/>
            <p:nvPr/>
          </p:nvSpPr>
          <p:spPr>
            <a:xfrm>
              <a:off x="3027908" y="1374694"/>
              <a:ext cx="96286" cy="96286"/>
            </a:xfrm>
            <a:custGeom>
              <a:avLst/>
              <a:gdLst>
                <a:gd name="connsiteX0" fmla="*/ 64191 w 96286"/>
                <a:gd name="connsiteY0" fmla="*/ 0 h 96286"/>
                <a:gd name="connsiteX1" fmla="*/ 32096 w 96286"/>
                <a:gd name="connsiteY1" fmla="*/ 0 h 96286"/>
                <a:gd name="connsiteX2" fmla="*/ 0 w 96286"/>
                <a:gd name="connsiteY2" fmla="*/ 32096 h 96286"/>
                <a:gd name="connsiteX3" fmla="*/ 0 w 96286"/>
                <a:gd name="connsiteY3" fmla="*/ 64191 h 96286"/>
                <a:gd name="connsiteX4" fmla="*/ 32096 w 96286"/>
                <a:gd name="connsiteY4" fmla="*/ 96287 h 96286"/>
                <a:gd name="connsiteX5" fmla="*/ 64191 w 96286"/>
                <a:gd name="connsiteY5" fmla="*/ 96287 h 96286"/>
                <a:gd name="connsiteX6" fmla="*/ 96287 w 96286"/>
                <a:gd name="connsiteY6" fmla="*/ 64191 h 96286"/>
                <a:gd name="connsiteX7" fmla="*/ 96287 w 96286"/>
                <a:gd name="connsiteY7" fmla="*/ 32096 h 96286"/>
                <a:gd name="connsiteX8" fmla="*/ 64191 w 96286"/>
                <a:gd name="connsiteY8" fmla="*/ 0 h 96286"/>
                <a:gd name="connsiteX9" fmla="*/ 64191 w 96286"/>
                <a:gd name="connsiteY9" fmla="*/ 64191 h 96286"/>
                <a:gd name="connsiteX10" fmla="*/ 32096 w 96286"/>
                <a:gd name="connsiteY10" fmla="*/ 64191 h 96286"/>
                <a:gd name="connsiteX11" fmla="*/ 32096 w 96286"/>
                <a:gd name="connsiteY11" fmla="*/ 32096 h 96286"/>
                <a:gd name="connsiteX12" fmla="*/ 64191 w 96286"/>
                <a:gd name="connsiteY12" fmla="*/ 32096 h 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286" h="96286">
                  <a:moveTo>
                    <a:pt x="64191" y="0"/>
                  </a:moveTo>
                  <a:lnTo>
                    <a:pt x="32096" y="0"/>
                  </a:lnTo>
                  <a:cubicBezTo>
                    <a:pt x="14395" y="0"/>
                    <a:pt x="0" y="14395"/>
                    <a:pt x="0" y="32096"/>
                  </a:cubicBezTo>
                  <a:lnTo>
                    <a:pt x="0" y="64191"/>
                  </a:lnTo>
                  <a:cubicBezTo>
                    <a:pt x="0" y="81892"/>
                    <a:pt x="14395" y="96287"/>
                    <a:pt x="32096" y="96287"/>
                  </a:cubicBezTo>
                  <a:lnTo>
                    <a:pt x="64191" y="96287"/>
                  </a:lnTo>
                  <a:cubicBezTo>
                    <a:pt x="81892" y="96287"/>
                    <a:pt x="96287" y="81892"/>
                    <a:pt x="96287" y="64191"/>
                  </a:cubicBezTo>
                  <a:lnTo>
                    <a:pt x="96287" y="32096"/>
                  </a:lnTo>
                  <a:cubicBezTo>
                    <a:pt x="96287" y="14395"/>
                    <a:pt x="81892" y="0"/>
                    <a:pt x="64191" y="0"/>
                  </a:cubicBezTo>
                  <a:close/>
                  <a:moveTo>
                    <a:pt x="64191" y="64191"/>
                  </a:moveTo>
                  <a:lnTo>
                    <a:pt x="32096" y="64191"/>
                  </a:lnTo>
                  <a:lnTo>
                    <a:pt x="32096" y="32096"/>
                  </a:lnTo>
                  <a:lnTo>
                    <a:pt x="64191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3" name="任意多边形: 形状 47"/>
            <p:cNvSpPr/>
            <p:nvPr/>
          </p:nvSpPr>
          <p:spPr>
            <a:xfrm>
              <a:off x="2193425" y="796974"/>
              <a:ext cx="994960" cy="994961"/>
            </a:xfrm>
            <a:custGeom>
              <a:avLst/>
              <a:gdLst>
                <a:gd name="connsiteX0" fmla="*/ 914722 w 994960"/>
                <a:gd name="connsiteY0" fmla="*/ 320955 h 994961"/>
                <a:gd name="connsiteX1" fmla="*/ 706101 w 994960"/>
                <a:gd name="connsiteY1" fmla="*/ 320955 h 994961"/>
                <a:gd name="connsiteX2" fmla="*/ 706101 w 994960"/>
                <a:gd name="connsiteY2" fmla="*/ 80239 h 994961"/>
                <a:gd name="connsiteX3" fmla="*/ 625862 w 994960"/>
                <a:gd name="connsiteY3" fmla="*/ 0 h 994961"/>
                <a:gd name="connsiteX4" fmla="*/ 80239 w 994960"/>
                <a:gd name="connsiteY4" fmla="*/ 0 h 994961"/>
                <a:gd name="connsiteX5" fmla="*/ 0 w 994960"/>
                <a:gd name="connsiteY5" fmla="*/ 80239 h 994961"/>
                <a:gd name="connsiteX6" fmla="*/ 0 w 994960"/>
                <a:gd name="connsiteY6" fmla="*/ 353051 h 994961"/>
                <a:gd name="connsiteX7" fmla="*/ 128382 w 994960"/>
                <a:gd name="connsiteY7" fmla="*/ 353051 h 994961"/>
                <a:gd name="connsiteX8" fmla="*/ 128382 w 994960"/>
                <a:gd name="connsiteY8" fmla="*/ 754245 h 994961"/>
                <a:gd name="connsiteX9" fmla="*/ 208621 w 994960"/>
                <a:gd name="connsiteY9" fmla="*/ 834484 h 994961"/>
                <a:gd name="connsiteX10" fmla="*/ 513528 w 994960"/>
                <a:gd name="connsiteY10" fmla="*/ 834484 h 994961"/>
                <a:gd name="connsiteX11" fmla="*/ 513528 w 994960"/>
                <a:gd name="connsiteY11" fmla="*/ 914723 h 994961"/>
                <a:gd name="connsiteX12" fmla="*/ 593767 w 994960"/>
                <a:gd name="connsiteY12" fmla="*/ 994962 h 994961"/>
                <a:gd name="connsiteX13" fmla="*/ 914722 w 994960"/>
                <a:gd name="connsiteY13" fmla="*/ 994962 h 994961"/>
                <a:gd name="connsiteX14" fmla="*/ 994961 w 994960"/>
                <a:gd name="connsiteY14" fmla="*/ 914723 h 994961"/>
                <a:gd name="connsiteX15" fmla="*/ 994961 w 994960"/>
                <a:gd name="connsiteY15" fmla="*/ 401194 h 994961"/>
                <a:gd name="connsiteX16" fmla="*/ 914722 w 994960"/>
                <a:gd name="connsiteY16" fmla="*/ 320955 h 994961"/>
                <a:gd name="connsiteX17" fmla="*/ 128382 w 994960"/>
                <a:gd name="connsiteY17" fmla="*/ 320955 h 994961"/>
                <a:gd name="connsiteX18" fmla="*/ 32096 w 994960"/>
                <a:gd name="connsiteY18" fmla="*/ 320955 h 994961"/>
                <a:gd name="connsiteX19" fmla="*/ 32096 w 994960"/>
                <a:gd name="connsiteY19" fmla="*/ 80239 h 994961"/>
                <a:gd name="connsiteX20" fmla="*/ 80239 w 994960"/>
                <a:gd name="connsiteY20" fmla="*/ 32096 h 994961"/>
                <a:gd name="connsiteX21" fmla="*/ 128382 w 994960"/>
                <a:gd name="connsiteY21" fmla="*/ 80239 h 994961"/>
                <a:gd name="connsiteX22" fmla="*/ 272395 w 994960"/>
                <a:gd name="connsiteY22" fmla="*/ 802388 h 994961"/>
                <a:gd name="connsiteX23" fmla="*/ 288860 w 994960"/>
                <a:gd name="connsiteY23" fmla="*/ 754245 h 994961"/>
                <a:gd name="connsiteX24" fmla="*/ 288860 w 994960"/>
                <a:gd name="connsiteY24" fmla="*/ 706102 h 994961"/>
                <a:gd name="connsiteX25" fmla="*/ 513528 w 994960"/>
                <a:gd name="connsiteY25" fmla="*/ 706102 h 994961"/>
                <a:gd name="connsiteX26" fmla="*/ 513528 w 994960"/>
                <a:gd name="connsiteY26" fmla="*/ 802388 h 994961"/>
                <a:gd name="connsiteX27" fmla="*/ 513528 w 994960"/>
                <a:gd name="connsiteY27" fmla="*/ 401194 h 994961"/>
                <a:gd name="connsiteX28" fmla="*/ 513528 w 994960"/>
                <a:gd name="connsiteY28" fmla="*/ 674006 h 994961"/>
                <a:gd name="connsiteX29" fmla="*/ 256764 w 994960"/>
                <a:gd name="connsiteY29" fmla="*/ 674006 h 994961"/>
                <a:gd name="connsiteX30" fmla="*/ 256764 w 994960"/>
                <a:gd name="connsiteY30" fmla="*/ 754245 h 994961"/>
                <a:gd name="connsiteX31" fmla="*/ 208621 w 994960"/>
                <a:gd name="connsiteY31" fmla="*/ 802388 h 994961"/>
                <a:gd name="connsiteX32" fmla="*/ 160478 w 994960"/>
                <a:gd name="connsiteY32" fmla="*/ 754245 h 994961"/>
                <a:gd name="connsiteX33" fmla="*/ 160478 w 994960"/>
                <a:gd name="connsiteY33" fmla="*/ 80239 h 994961"/>
                <a:gd name="connsiteX34" fmla="*/ 144013 w 994960"/>
                <a:gd name="connsiteY34" fmla="*/ 32096 h 994961"/>
                <a:gd name="connsiteX35" fmla="*/ 625862 w 994960"/>
                <a:gd name="connsiteY35" fmla="*/ 32096 h 994961"/>
                <a:gd name="connsiteX36" fmla="*/ 674006 w 994960"/>
                <a:gd name="connsiteY36" fmla="*/ 80239 h 994961"/>
                <a:gd name="connsiteX37" fmla="*/ 674006 w 994960"/>
                <a:gd name="connsiteY37" fmla="*/ 320955 h 994961"/>
                <a:gd name="connsiteX38" fmla="*/ 593767 w 994960"/>
                <a:gd name="connsiteY38" fmla="*/ 320955 h 994961"/>
                <a:gd name="connsiteX39" fmla="*/ 513528 w 994960"/>
                <a:gd name="connsiteY39" fmla="*/ 401194 h 994961"/>
                <a:gd name="connsiteX40" fmla="*/ 962865 w 994960"/>
                <a:gd name="connsiteY40" fmla="*/ 914723 h 994961"/>
                <a:gd name="connsiteX41" fmla="*/ 914722 w 994960"/>
                <a:gd name="connsiteY41" fmla="*/ 962866 h 994961"/>
                <a:gd name="connsiteX42" fmla="*/ 593767 w 994960"/>
                <a:gd name="connsiteY42" fmla="*/ 962866 h 994961"/>
                <a:gd name="connsiteX43" fmla="*/ 545624 w 994960"/>
                <a:gd name="connsiteY43" fmla="*/ 914723 h 994961"/>
                <a:gd name="connsiteX44" fmla="*/ 545624 w 994960"/>
                <a:gd name="connsiteY44" fmla="*/ 401194 h 994961"/>
                <a:gd name="connsiteX45" fmla="*/ 593767 w 994960"/>
                <a:gd name="connsiteY45" fmla="*/ 353051 h 994961"/>
                <a:gd name="connsiteX46" fmla="*/ 914722 w 994960"/>
                <a:gd name="connsiteY46" fmla="*/ 353051 h 994961"/>
                <a:gd name="connsiteX47" fmla="*/ 962865 w 994960"/>
                <a:gd name="connsiteY47" fmla="*/ 401194 h 99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94960" h="994961">
                  <a:moveTo>
                    <a:pt x="914722" y="320955"/>
                  </a:moveTo>
                  <a:lnTo>
                    <a:pt x="706101" y="320955"/>
                  </a:lnTo>
                  <a:lnTo>
                    <a:pt x="706101" y="80239"/>
                  </a:lnTo>
                  <a:cubicBezTo>
                    <a:pt x="706101" y="35995"/>
                    <a:pt x="670106" y="0"/>
                    <a:pt x="625862" y="0"/>
                  </a:cubicBezTo>
                  <a:lnTo>
                    <a:pt x="80239" y="0"/>
                  </a:lnTo>
                  <a:cubicBezTo>
                    <a:pt x="35995" y="0"/>
                    <a:pt x="0" y="35995"/>
                    <a:pt x="0" y="80239"/>
                  </a:cubicBezTo>
                  <a:lnTo>
                    <a:pt x="0" y="353051"/>
                  </a:lnTo>
                  <a:lnTo>
                    <a:pt x="128382" y="353051"/>
                  </a:lnTo>
                  <a:lnTo>
                    <a:pt x="128382" y="754245"/>
                  </a:lnTo>
                  <a:cubicBezTo>
                    <a:pt x="128382" y="798489"/>
                    <a:pt x="164377" y="834484"/>
                    <a:pt x="208621" y="834484"/>
                  </a:cubicBezTo>
                  <a:lnTo>
                    <a:pt x="513528" y="834484"/>
                  </a:lnTo>
                  <a:lnTo>
                    <a:pt x="513528" y="914723"/>
                  </a:lnTo>
                  <a:cubicBezTo>
                    <a:pt x="513528" y="958966"/>
                    <a:pt x="549523" y="994962"/>
                    <a:pt x="593767" y="994962"/>
                  </a:cubicBezTo>
                  <a:lnTo>
                    <a:pt x="914722" y="994962"/>
                  </a:lnTo>
                  <a:cubicBezTo>
                    <a:pt x="958965" y="994962"/>
                    <a:pt x="994961" y="958966"/>
                    <a:pt x="994961" y="914723"/>
                  </a:cubicBezTo>
                  <a:lnTo>
                    <a:pt x="994961" y="401194"/>
                  </a:lnTo>
                  <a:cubicBezTo>
                    <a:pt x="994961" y="356950"/>
                    <a:pt x="958965" y="320955"/>
                    <a:pt x="914722" y="320955"/>
                  </a:cubicBezTo>
                  <a:close/>
                  <a:moveTo>
                    <a:pt x="128382" y="320955"/>
                  </a:moveTo>
                  <a:lnTo>
                    <a:pt x="32096" y="320955"/>
                  </a:lnTo>
                  <a:lnTo>
                    <a:pt x="32096" y="80239"/>
                  </a:lnTo>
                  <a:cubicBezTo>
                    <a:pt x="32096" y="53696"/>
                    <a:pt x="53696" y="32096"/>
                    <a:pt x="80239" y="32096"/>
                  </a:cubicBezTo>
                  <a:cubicBezTo>
                    <a:pt x="106782" y="32096"/>
                    <a:pt x="128382" y="53696"/>
                    <a:pt x="128382" y="80239"/>
                  </a:cubicBezTo>
                  <a:close/>
                  <a:moveTo>
                    <a:pt x="272395" y="802388"/>
                  </a:moveTo>
                  <a:cubicBezTo>
                    <a:pt x="282585" y="788940"/>
                    <a:pt x="288860" y="772379"/>
                    <a:pt x="288860" y="754245"/>
                  </a:cubicBezTo>
                  <a:lnTo>
                    <a:pt x="288860" y="706102"/>
                  </a:lnTo>
                  <a:lnTo>
                    <a:pt x="513528" y="706102"/>
                  </a:lnTo>
                  <a:lnTo>
                    <a:pt x="513528" y="802388"/>
                  </a:lnTo>
                  <a:close/>
                  <a:moveTo>
                    <a:pt x="513528" y="401194"/>
                  </a:moveTo>
                  <a:lnTo>
                    <a:pt x="513528" y="674006"/>
                  </a:lnTo>
                  <a:lnTo>
                    <a:pt x="256764" y="674006"/>
                  </a:lnTo>
                  <a:lnTo>
                    <a:pt x="256764" y="754245"/>
                  </a:lnTo>
                  <a:cubicBezTo>
                    <a:pt x="256764" y="780788"/>
                    <a:pt x="235164" y="802388"/>
                    <a:pt x="208621" y="802388"/>
                  </a:cubicBezTo>
                  <a:cubicBezTo>
                    <a:pt x="182078" y="802388"/>
                    <a:pt x="160478" y="780788"/>
                    <a:pt x="160478" y="754245"/>
                  </a:cubicBezTo>
                  <a:lnTo>
                    <a:pt x="160478" y="80239"/>
                  </a:lnTo>
                  <a:cubicBezTo>
                    <a:pt x="160478" y="62105"/>
                    <a:pt x="154203" y="45544"/>
                    <a:pt x="144013" y="32096"/>
                  </a:cubicBezTo>
                  <a:lnTo>
                    <a:pt x="625862" y="32096"/>
                  </a:lnTo>
                  <a:cubicBezTo>
                    <a:pt x="652405" y="32096"/>
                    <a:pt x="674006" y="53696"/>
                    <a:pt x="674006" y="80239"/>
                  </a:cubicBezTo>
                  <a:lnTo>
                    <a:pt x="674006" y="320955"/>
                  </a:lnTo>
                  <a:lnTo>
                    <a:pt x="593767" y="320955"/>
                  </a:lnTo>
                  <a:cubicBezTo>
                    <a:pt x="549523" y="320955"/>
                    <a:pt x="513528" y="356950"/>
                    <a:pt x="513528" y="401194"/>
                  </a:cubicBezTo>
                  <a:close/>
                  <a:moveTo>
                    <a:pt x="962865" y="914723"/>
                  </a:moveTo>
                  <a:cubicBezTo>
                    <a:pt x="962865" y="941266"/>
                    <a:pt x="941265" y="962866"/>
                    <a:pt x="914722" y="962866"/>
                  </a:cubicBezTo>
                  <a:lnTo>
                    <a:pt x="593767" y="962866"/>
                  </a:lnTo>
                  <a:cubicBezTo>
                    <a:pt x="567224" y="962866"/>
                    <a:pt x="545624" y="941266"/>
                    <a:pt x="545624" y="914723"/>
                  </a:cubicBezTo>
                  <a:lnTo>
                    <a:pt x="545624" y="401194"/>
                  </a:lnTo>
                  <a:cubicBezTo>
                    <a:pt x="545624" y="374651"/>
                    <a:pt x="567224" y="353051"/>
                    <a:pt x="593767" y="353051"/>
                  </a:cubicBezTo>
                  <a:lnTo>
                    <a:pt x="914722" y="353051"/>
                  </a:lnTo>
                  <a:cubicBezTo>
                    <a:pt x="941265" y="353051"/>
                    <a:pt x="962865" y="374651"/>
                    <a:pt x="962865" y="401194"/>
                  </a:cubicBez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任意多边形: 形状 49"/>
            <p:cNvSpPr/>
            <p:nvPr/>
          </p:nvSpPr>
          <p:spPr>
            <a:xfrm>
              <a:off x="2771144" y="1182121"/>
              <a:ext cx="353050" cy="160477"/>
            </a:xfrm>
            <a:custGeom>
              <a:avLst/>
              <a:gdLst>
                <a:gd name="connsiteX0" fmla="*/ 0 w 353050"/>
                <a:gd name="connsiteY0" fmla="*/ 160478 h 160477"/>
                <a:gd name="connsiteX1" fmla="*/ 353051 w 353050"/>
                <a:gd name="connsiteY1" fmla="*/ 160478 h 160477"/>
                <a:gd name="connsiteX2" fmla="*/ 353051 w 353050"/>
                <a:gd name="connsiteY2" fmla="*/ 0 h 160477"/>
                <a:gd name="connsiteX3" fmla="*/ 0 w 353050"/>
                <a:gd name="connsiteY3" fmla="*/ 0 h 160477"/>
                <a:gd name="connsiteX4" fmla="*/ 32096 w 353050"/>
                <a:gd name="connsiteY4" fmla="*/ 32096 h 160477"/>
                <a:gd name="connsiteX5" fmla="*/ 320955 w 353050"/>
                <a:gd name="connsiteY5" fmla="*/ 32096 h 160477"/>
                <a:gd name="connsiteX6" fmla="*/ 320955 w 353050"/>
                <a:gd name="connsiteY6" fmla="*/ 128382 h 160477"/>
                <a:gd name="connsiteX7" fmla="*/ 32096 w 353050"/>
                <a:gd name="connsiteY7" fmla="*/ 128382 h 16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050" h="160477">
                  <a:moveTo>
                    <a:pt x="0" y="160478"/>
                  </a:moveTo>
                  <a:lnTo>
                    <a:pt x="353051" y="160478"/>
                  </a:lnTo>
                  <a:lnTo>
                    <a:pt x="353051" y="0"/>
                  </a:lnTo>
                  <a:lnTo>
                    <a:pt x="0" y="0"/>
                  </a:lnTo>
                  <a:close/>
                  <a:moveTo>
                    <a:pt x="32096" y="32096"/>
                  </a:moveTo>
                  <a:lnTo>
                    <a:pt x="320955" y="32096"/>
                  </a:lnTo>
                  <a:lnTo>
                    <a:pt x="320955" y="128382"/>
                  </a:lnTo>
                  <a:lnTo>
                    <a:pt x="32096" y="128382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任意多边形: 形状 51"/>
            <p:cNvSpPr/>
            <p:nvPr/>
          </p:nvSpPr>
          <p:spPr>
            <a:xfrm>
              <a:off x="2594619" y="861165"/>
              <a:ext cx="176525" cy="176525"/>
            </a:xfrm>
            <a:custGeom>
              <a:avLst/>
              <a:gdLst>
                <a:gd name="connsiteX0" fmla="*/ 16048 w 176525"/>
                <a:gd name="connsiteY0" fmla="*/ 0 h 176525"/>
                <a:gd name="connsiteX1" fmla="*/ 0 w 176525"/>
                <a:gd name="connsiteY1" fmla="*/ 0 h 176525"/>
                <a:gd name="connsiteX2" fmla="*/ 0 w 176525"/>
                <a:gd name="connsiteY2" fmla="*/ 176525 h 176525"/>
                <a:gd name="connsiteX3" fmla="*/ 176525 w 176525"/>
                <a:gd name="connsiteY3" fmla="*/ 176525 h 176525"/>
                <a:gd name="connsiteX4" fmla="*/ 176525 w 176525"/>
                <a:gd name="connsiteY4" fmla="*/ 160478 h 176525"/>
                <a:gd name="connsiteX5" fmla="*/ 16048 w 176525"/>
                <a:gd name="connsiteY5" fmla="*/ 0 h 176525"/>
                <a:gd name="connsiteX6" fmla="*/ 32096 w 176525"/>
                <a:gd name="connsiteY6" fmla="*/ 144430 h 176525"/>
                <a:gd name="connsiteX7" fmla="*/ 32096 w 176525"/>
                <a:gd name="connsiteY7" fmla="*/ 33090 h 176525"/>
                <a:gd name="connsiteX8" fmla="*/ 143435 w 176525"/>
                <a:gd name="connsiteY8" fmla="*/ 144430 h 1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525" h="176525">
                  <a:moveTo>
                    <a:pt x="16048" y="0"/>
                  </a:moveTo>
                  <a:lnTo>
                    <a:pt x="0" y="0"/>
                  </a:lnTo>
                  <a:lnTo>
                    <a:pt x="0" y="176525"/>
                  </a:lnTo>
                  <a:lnTo>
                    <a:pt x="176525" y="176525"/>
                  </a:lnTo>
                  <a:lnTo>
                    <a:pt x="176525" y="160478"/>
                  </a:lnTo>
                  <a:cubicBezTo>
                    <a:pt x="176525" y="71990"/>
                    <a:pt x="104535" y="0"/>
                    <a:pt x="16048" y="0"/>
                  </a:cubicBezTo>
                  <a:close/>
                  <a:moveTo>
                    <a:pt x="32096" y="144430"/>
                  </a:moveTo>
                  <a:lnTo>
                    <a:pt x="32096" y="33090"/>
                  </a:lnTo>
                  <a:cubicBezTo>
                    <a:pt x="90076" y="40360"/>
                    <a:pt x="136165" y="86449"/>
                    <a:pt x="143435" y="144430"/>
                  </a:cubicBez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任意多边形: 形状 53"/>
            <p:cNvSpPr/>
            <p:nvPr/>
          </p:nvSpPr>
          <p:spPr>
            <a:xfrm>
              <a:off x="2385998" y="925356"/>
              <a:ext cx="320955" cy="320955"/>
            </a:xfrm>
            <a:custGeom>
              <a:avLst/>
              <a:gdLst>
                <a:gd name="connsiteX0" fmla="*/ 176525 w 320955"/>
                <a:gd name="connsiteY0" fmla="*/ 0 h 320955"/>
                <a:gd name="connsiteX1" fmla="*/ 160478 w 320955"/>
                <a:gd name="connsiteY1" fmla="*/ 0 h 320955"/>
                <a:gd name="connsiteX2" fmla="*/ 0 w 320955"/>
                <a:gd name="connsiteY2" fmla="*/ 160478 h 320955"/>
                <a:gd name="connsiteX3" fmla="*/ 160478 w 320955"/>
                <a:gd name="connsiteY3" fmla="*/ 320955 h 320955"/>
                <a:gd name="connsiteX4" fmla="*/ 320955 w 320955"/>
                <a:gd name="connsiteY4" fmla="*/ 160478 h 320955"/>
                <a:gd name="connsiteX5" fmla="*/ 320955 w 320955"/>
                <a:gd name="connsiteY5" fmla="*/ 144430 h 320955"/>
                <a:gd name="connsiteX6" fmla="*/ 176525 w 320955"/>
                <a:gd name="connsiteY6" fmla="*/ 144430 h 320955"/>
                <a:gd name="connsiteX7" fmla="*/ 144430 w 320955"/>
                <a:gd name="connsiteY7" fmla="*/ 33090 h 320955"/>
                <a:gd name="connsiteX8" fmla="*/ 144430 w 320955"/>
                <a:gd name="connsiteY8" fmla="*/ 153834 h 320955"/>
                <a:gd name="connsiteX9" fmla="*/ 59184 w 320955"/>
                <a:gd name="connsiteY9" fmla="*/ 239080 h 320955"/>
                <a:gd name="connsiteX10" fmla="*/ 32096 w 320955"/>
                <a:gd name="connsiteY10" fmla="*/ 160478 h 320955"/>
                <a:gd name="connsiteX11" fmla="*/ 144430 w 320955"/>
                <a:gd name="connsiteY11" fmla="*/ 33090 h 320955"/>
                <a:gd name="connsiteX12" fmla="*/ 287865 w 320955"/>
                <a:gd name="connsiteY12" fmla="*/ 176525 h 320955"/>
                <a:gd name="connsiteX13" fmla="*/ 160478 w 320955"/>
                <a:gd name="connsiteY13" fmla="*/ 288860 h 320955"/>
                <a:gd name="connsiteX14" fmla="*/ 81876 w 320955"/>
                <a:gd name="connsiteY14" fmla="*/ 261771 h 320955"/>
                <a:gd name="connsiteX15" fmla="*/ 167121 w 320955"/>
                <a:gd name="connsiteY15" fmla="*/ 176525 h 320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0955" h="320955">
                  <a:moveTo>
                    <a:pt x="176525" y="0"/>
                  </a:moveTo>
                  <a:lnTo>
                    <a:pt x="160478" y="0"/>
                  </a:lnTo>
                  <a:cubicBezTo>
                    <a:pt x="71990" y="0"/>
                    <a:pt x="0" y="71990"/>
                    <a:pt x="0" y="160478"/>
                  </a:cubicBezTo>
                  <a:cubicBezTo>
                    <a:pt x="0" y="248965"/>
                    <a:pt x="71990" y="320955"/>
                    <a:pt x="160478" y="320955"/>
                  </a:cubicBezTo>
                  <a:cubicBezTo>
                    <a:pt x="248965" y="320955"/>
                    <a:pt x="320955" y="248965"/>
                    <a:pt x="320955" y="160478"/>
                  </a:cubicBezTo>
                  <a:lnTo>
                    <a:pt x="320955" y="144430"/>
                  </a:lnTo>
                  <a:lnTo>
                    <a:pt x="176525" y="144430"/>
                  </a:lnTo>
                  <a:close/>
                  <a:moveTo>
                    <a:pt x="144430" y="33090"/>
                  </a:moveTo>
                  <a:lnTo>
                    <a:pt x="144430" y="153834"/>
                  </a:lnTo>
                  <a:lnTo>
                    <a:pt x="59184" y="239080"/>
                  </a:lnTo>
                  <a:cubicBezTo>
                    <a:pt x="42270" y="217319"/>
                    <a:pt x="32096" y="190102"/>
                    <a:pt x="32096" y="160478"/>
                  </a:cubicBezTo>
                  <a:cubicBezTo>
                    <a:pt x="32096" y="95131"/>
                    <a:pt x="81186" y="41018"/>
                    <a:pt x="144430" y="33090"/>
                  </a:cubicBezTo>
                  <a:close/>
                  <a:moveTo>
                    <a:pt x="287865" y="176525"/>
                  </a:moveTo>
                  <a:cubicBezTo>
                    <a:pt x="279937" y="239770"/>
                    <a:pt x="225824" y="288860"/>
                    <a:pt x="160478" y="288860"/>
                  </a:cubicBezTo>
                  <a:cubicBezTo>
                    <a:pt x="130853" y="288860"/>
                    <a:pt x="103636" y="278686"/>
                    <a:pt x="81876" y="261771"/>
                  </a:cubicBezTo>
                  <a:lnTo>
                    <a:pt x="167121" y="176525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任意多边形: 形状 55"/>
            <p:cNvSpPr/>
            <p:nvPr/>
          </p:nvSpPr>
          <p:spPr>
            <a:xfrm>
              <a:off x="2803240" y="861165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任意多边形: 形状 57"/>
            <p:cNvSpPr/>
            <p:nvPr/>
          </p:nvSpPr>
          <p:spPr>
            <a:xfrm>
              <a:off x="2803240" y="925356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任意多边形: 形状 59"/>
            <p:cNvSpPr/>
            <p:nvPr/>
          </p:nvSpPr>
          <p:spPr>
            <a:xfrm>
              <a:off x="2803240" y="989547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任意多边形: 形状 61"/>
            <p:cNvSpPr/>
            <p:nvPr/>
          </p:nvSpPr>
          <p:spPr>
            <a:xfrm>
              <a:off x="2385998" y="1278407"/>
              <a:ext cx="288859" cy="32095"/>
            </a:xfrm>
            <a:custGeom>
              <a:avLst/>
              <a:gdLst>
                <a:gd name="connsiteX0" fmla="*/ 0 w 288859"/>
                <a:gd name="connsiteY0" fmla="*/ 0 h 32095"/>
                <a:gd name="connsiteX1" fmla="*/ 288860 w 288859"/>
                <a:gd name="connsiteY1" fmla="*/ 0 h 32095"/>
                <a:gd name="connsiteX2" fmla="*/ 288860 w 288859"/>
                <a:gd name="connsiteY2" fmla="*/ 32096 h 32095"/>
                <a:gd name="connsiteX3" fmla="*/ 0 w 288859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59" h="32095">
                  <a:moveTo>
                    <a:pt x="0" y="0"/>
                  </a:moveTo>
                  <a:lnTo>
                    <a:pt x="288860" y="0"/>
                  </a:lnTo>
                  <a:lnTo>
                    <a:pt x="288860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任意多边形: 形状 255"/>
            <p:cNvSpPr/>
            <p:nvPr/>
          </p:nvSpPr>
          <p:spPr>
            <a:xfrm>
              <a:off x="2385998" y="1342598"/>
              <a:ext cx="288859" cy="32095"/>
            </a:xfrm>
            <a:custGeom>
              <a:avLst/>
              <a:gdLst>
                <a:gd name="connsiteX0" fmla="*/ 0 w 288859"/>
                <a:gd name="connsiteY0" fmla="*/ 0 h 32095"/>
                <a:gd name="connsiteX1" fmla="*/ 288860 w 288859"/>
                <a:gd name="connsiteY1" fmla="*/ 0 h 32095"/>
                <a:gd name="connsiteX2" fmla="*/ 288860 w 288859"/>
                <a:gd name="connsiteY2" fmla="*/ 32096 h 32095"/>
                <a:gd name="connsiteX3" fmla="*/ 0 w 288859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59" h="32095">
                  <a:moveTo>
                    <a:pt x="0" y="0"/>
                  </a:moveTo>
                  <a:lnTo>
                    <a:pt x="288860" y="0"/>
                  </a:lnTo>
                  <a:lnTo>
                    <a:pt x="288860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任意多边形: 形状 256"/>
            <p:cNvSpPr/>
            <p:nvPr/>
          </p:nvSpPr>
          <p:spPr>
            <a:xfrm>
              <a:off x="2642762" y="140678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任意多边形: 形状 257"/>
            <p:cNvSpPr/>
            <p:nvPr/>
          </p:nvSpPr>
          <p:spPr>
            <a:xfrm>
              <a:off x="2578571" y="140678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任意多边形: 形状 258"/>
            <p:cNvSpPr/>
            <p:nvPr/>
          </p:nvSpPr>
          <p:spPr>
            <a:xfrm>
              <a:off x="2514380" y="140678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任意多边形: 形状 259"/>
            <p:cNvSpPr/>
            <p:nvPr/>
          </p:nvSpPr>
          <p:spPr>
            <a:xfrm>
              <a:off x="2385998" y="1406789"/>
              <a:ext cx="96286" cy="32095"/>
            </a:xfrm>
            <a:custGeom>
              <a:avLst/>
              <a:gdLst>
                <a:gd name="connsiteX0" fmla="*/ 0 w 96286"/>
                <a:gd name="connsiteY0" fmla="*/ 0 h 32095"/>
                <a:gd name="connsiteX1" fmla="*/ 96287 w 96286"/>
                <a:gd name="connsiteY1" fmla="*/ 0 h 32095"/>
                <a:gd name="connsiteX2" fmla="*/ 96287 w 96286"/>
                <a:gd name="connsiteY2" fmla="*/ 32096 h 32095"/>
                <a:gd name="connsiteX3" fmla="*/ 0 w 96286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286" h="32095">
                  <a:moveTo>
                    <a:pt x="0" y="0"/>
                  </a:moveTo>
                  <a:lnTo>
                    <a:pt x="96287" y="0"/>
                  </a:lnTo>
                  <a:lnTo>
                    <a:pt x="96287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任意多边形: 形状 260"/>
            <p:cNvSpPr/>
            <p:nvPr/>
          </p:nvSpPr>
          <p:spPr>
            <a:xfrm>
              <a:off x="2257616" y="1053739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任意多边形: 形状 261"/>
            <p:cNvSpPr/>
            <p:nvPr/>
          </p:nvSpPr>
          <p:spPr>
            <a:xfrm>
              <a:off x="2257616" y="989547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任意多边形: 形状 262"/>
            <p:cNvSpPr/>
            <p:nvPr/>
          </p:nvSpPr>
          <p:spPr>
            <a:xfrm>
              <a:off x="2257616" y="925356"/>
              <a:ext cx="32095" cy="32095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grpFill/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37" name="圆角矩形 136"/>
          <p:cNvSpPr/>
          <p:nvPr/>
        </p:nvSpPr>
        <p:spPr>
          <a:xfrm>
            <a:off x="605155" y="2996565"/>
            <a:ext cx="9163050" cy="1331595"/>
          </a:xfrm>
          <a:prstGeom prst="roundRect">
            <a:avLst>
              <a:gd name="adj" fmla="val 279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ea"/>
            </a:endParaRPr>
          </a:p>
        </p:txBody>
      </p:sp>
      <p:grpSp>
        <p:nvGrpSpPr>
          <p:cNvPr id="320" name="组合 319"/>
          <p:cNvGrpSpPr/>
          <p:nvPr/>
        </p:nvGrpSpPr>
        <p:grpSpPr>
          <a:xfrm>
            <a:off x="5799073" y="4129772"/>
            <a:ext cx="307340" cy="307340"/>
            <a:chOff x="2886" y="7497"/>
            <a:chExt cx="484" cy="484"/>
          </a:xfrm>
        </p:grpSpPr>
        <p:sp>
          <p:nvSpPr>
            <p:cNvPr id="358" name="任意多边形: 形状 357"/>
            <p:cNvSpPr/>
            <p:nvPr/>
          </p:nvSpPr>
          <p:spPr>
            <a:xfrm>
              <a:off x="3237" y="7528"/>
              <a:ext cx="63" cy="141"/>
            </a:xfrm>
            <a:custGeom>
              <a:avLst/>
              <a:gdLst>
                <a:gd name="connsiteX0" fmla="*/ 64191 w 128382"/>
                <a:gd name="connsiteY0" fmla="*/ 224669 h 288859"/>
                <a:gd name="connsiteX1" fmla="*/ 32096 w 128382"/>
                <a:gd name="connsiteY1" fmla="*/ 192573 h 288859"/>
                <a:gd name="connsiteX2" fmla="*/ 0 w 128382"/>
                <a:gd name="connsiteY2" fmla="*/ 192573 h 288859"/>
                <a:gd name="connsiteX3" fmla="*/ 48143 w 128382"/>
                <a:gd name="connsiteY3" fmla="*/ 254485 h 288859"/>
                <a:gd name="connsiteX4" fmla="*/ 48143 w 128382"/>
                <a:gd name="connsiteY4" fmla="*/ 288860 h 288859"/>
                <a:gd name="connsiteX5" fmla="*/ 80239 w 128382"/>
                <a:gd name="connsiteY5" fmla="*/ 288860 h 288859"/>
                <a:gd name="connsiteX6" fmla="*/ 80239 w 128382"/>
                <a:gd name="connsiteY6" fmla="*/ 256764 h 288859"/>
                <a:gd name="connsiteX7" fmla="*/ 128382 w 128382"/>
                <a:gd name="connsiteY7" fmla="*/ 256764 h 288859"/>
                <a:gd name="connsiteX8" fmla="*/ 128382 w 128382"/>
                <a:gd name="connsiteY8" fmla="*/ 192573 h 288859"/>
                <a:gd name="connsiteX9" fmla="*/ 64191 w 128382"/>
                <a:gd name="connsiteY9" fmla="*/ 128382 h 288859"/>
                <a:gd name="connsiteX10" fmla="*/ 32096 w 128382"/>
                <a:gd name="connsiteY10" fmla="*/ 96287 h 288859"/>
                <a:gd name="connsiteX11" fmla="*/ 32096 w 128382"/>
                <a:gd name="connsiteY11" fmla="*/ 64191 h 288859"/>
                <a:gd name="connsiteX12" fmla="*/ 64191 w 128382"/>
                <a:gd name="connsiteY12" fmla="*/ 64191 h 288859"/>
                <a:gd name="connsiteX13" fmla="*/ 96287 w 128382"/>
                <a:gd name="connsiteY13" fmla="*/ 96287 h 288859"/>
                <a:gd name="connsiteX14" fmla="*/ 128382 w 128382"/>
                <a:gd name="connsiteY14" fmla="*/ 96287 h 288859"/>
                <a:gd name="connsiteX15" fmla="*/ 80239 w 128382"/>
                <a:gd name="connsiteY15" fmla="*/ 34374 h 288859"/>
                <a:gd name="connsiteX16" fmla="*/ 80239 w 128382"/>
                <a:gd name="connsiteY16" fmla="*/ 0 h 288859"/>
                <a:gd name="connsiteX17" fmla="*/ 48143 w 128382"/>
                <a:gd name="connsiteY17" fmla="*/ 0 h 288859"/>
                <a:gd name="connsiteX18" fmla="*/ 48143 w 128382"/>
                <a:gd name="connsiteY18" fmla="*/ 32096 h 288859"/>
                <a:gd name="connsiteX19" fmla="*/ 0 w 128382"/>
                <a:gd name="connsiteY19" fmla="*/ 32096 h 288859"/>
                <a:gd name="connsiteX20" fmla="*/ 0 w 128382"/>
                <a:gd name="connsiteY20" fmla="*/ 96287 h 288859"/>
                <a:gd name="connsiteX21" fmla="*/ 64191 w 128382"/>
                <a:gd name="connsiteY21" fmla="*/ 160478 h 288859"/>
                <a:gd name="connsiteX22" fmla="*/ 96287 w 128382"/>
                <a:gd name="connsiteY22" fmla="*/ 192573 h 288859"/>
                <a:gd name="connsiteX23" fmla="*/ 96287 w 128382"/>
                <a:gd name="connsiteY23" fmla="*/ 224669 h 28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8382" h="288859">
                  <a:moveTo>
                    <a:pt x="64191" y="224669"/>
                  </a:moveTo>
                  <a:cubicBezTo>
                    <a:pt x="46490" y="224669"/>
                    <a:pt x="32096" y="210274"/>
                    <a:pt x="32096" y="192573"/>
                  </a:cubicBezTo>
                  <a:lnTo>
                    <a:pt x="0" y="192573"/>
                  </a:lnTo>
                  <a:cubicBezTo>
                    <a:pt x="0" y="222390"/>
                    <a:pt x="20525" y="247312"/>
                    <a:pt x="48143" y="254485"/>
                  </a:cubicBezTo>
                  <a:lnTo>
                    <a:pt x="48143" y="288860"/>
                  </a:lnTo>
                  <a:lnTo>
                    <a:pt x="80239" y="288860"/>
                  </a:lnTo>
                  <a:lnTo>
                    <a:pt x="80239" y="256764"/>
                  </a:lnTo>
                  <a:lnTo>
                    <a:pt x="128382" y="256764"/>
                  </a:lnTo>
                  <a:lnTo>
                    <a:pt x="128382" y="192573"/>
                  </a:lnTo>
                  <a:cubicBezTo>
                    <a:pt x="128382" y="157172"/>
                    <a:pt x="99592" y="128382"/>
                    <a:pt x="64191" y="128382"/>
                  </a:cubicBezTo>
                  <a:cubicBezTo>
                    <a:pt x="46490" y="128382"/>
                    <a:pt x="32096" y="113987"/>
                    <a:pt x="32096" y="96287"/>
                  </a:cubicBezTo>
                  <a:lnTo>
                    <a:pt x="32096" y="64191"/>
                  </a:lnTo>
                  <a:lnTo>
                    <a:pt x="64191" y="64191"/>
                  </a:lnTo>
                  <a:cubicBezTo>
                    <a:pt x="81892" y="64191"/>
                    <a:pt x="96287" y="78586"/>
                    <a:pt x="96287" y="96287"/>
                  </a:cubicBezTo>
                  <a:lnTo>
                    <a:pt x="128382" y="96287"/>
                  </a:lnTo>
                  <a:cubicBezTo>
                    <a:pt x="128382" y="66470"/>
                    <a:pt x="107857" y="41548"/>
                    <a:pt x="80239" y="34374"/>
                  </a:cubicBezTo>
                  <a:lnTo>
                    <a:pt x="80239" y="0"/>
                  </a:lnTo>
                  <a:lnTo>
                    <a:pt x="48143" y="0"/>
                  </a:lnTo>
                  <a:lnTo>
                    <a:pt x="48143" y="32096"/>
                  </a:lnTo>
                  <a:lnTo>
                    <a:pt x="0" y="32096"/>
                  </a:lnTo>
                  <a:lnTo>
                    <a:pt x="0" y="96287"/>
                  </a:lnTo>
                  <a:cubicBezTo>
                    <a:pt x="0" y="131688"/>
                    <a:pt x="28790" y="160478"/>
                    <a:pt x="64191" y="160478"/>
                  </a:cubicBezTo>
                  <a:cubicBezTo>
                    <a:pt x="81892" y="160478"/>
                    <a:pt x="96287" y="174873"/>
                    <a:pt x="96287" y="192573"/>
                  </a:cubicBezTo>
                  <a:lnTo>
                    <a:pt x="96287" y="224669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3323" y="7591"/>
              <a:ext cx="16" cy="16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3198" y="7591"/>
              <a:ext cx="16" cy="16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3308" y="7887"/>
              <a:ext cx="16" cy="16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3276" y="7887"/>
              <a:ext cx="16" cy="16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3230" y="7716"/>
              <a:ext cx="94" cy="16"/>
            </a:xfrm>
            <a:custGeom>
              <a:avLst/>
              <a:gdLst>
                <a:gd name="connsiteX0" fmla="*/ 0 w 192573"/>
                <a:gd name="connsiteY0" fmla="*/ 0 h 32095"/>
                <a:gd name="connsiteX1" fmla="*/ 192573 w 192573"/>
                <a:gd name="connsiteY1" fmla="*/ 0 h 32095"/>
                <a:gd name="connsiteX2" fmla="*/ 192573 w 192573"/>
                <a:gd name="connsiteY2" fmla="*/ 32096 h 32095"/>
                <a:gd name="connsiteX3" fmla="*/ 0 w 192573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573" h="32095">
                  <a:moveTo>
                    <a:pt x="0" y="0"/>
                  </a:moveTo>
                  <a:lnTo>
                    <a:pt x="192573" y="0"/>
                  </a:lnTo>
                  <a:lnTo>
                    <a:pt x="192573" y="32096"/>
                  </a:lnTo>
                  <a:lnTo>
                    <a:pt x="0" y="32096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3230" y="7747"/>
              <a:ext cx="94" cy="16"/>
            </a:xfrm>
            <a:custGeom>
              <a:avLst/>
              <a:gdLst>
                <a:gd name="connsiteX0" fmla="*/ 0 w 192573"/>
                <a:gd name="connsiteY0" fmla="*/ 0 h 32095"/>
                <a:gd name="connsiteX1" fmla="*/ 192573 w 192573"/>
                <a:gd name="connsiteY1" fmla="*/ 0 h 32095"/>
                <a:gd name="connsiteX2" fmla="*/ 192573 w 192573"/>
                <a:gd name="connsiteY2" fmla="*/ 32096 h 32095"/>
                <a:gd name="connsiteX3" fmla="*/ 0 w 192573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573" h="32095">
                  <a:moveTo>
                    <a:pt x="0" y="0"/>
                  </a:moveTo>
                  <a:lnTo>
                    <a:pt x="192573" y="0"/>
                  </a:lnTo>
                  <a:lnTo>
                    <a:pt x="192573" y="32096"/>
                  </a:lnTo>
                  <a:lnTo>
                    <a:pt x="0" y="32096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3230" y="7778"/>
              <a:ext cx="94" cy="16"/>
            </a:xfrm>
            <a:custGeom>
              <a:avLst/>
              <a:gdLst>
                <a:gd name="connsiteX0" fmla="*/ 0 w 192573"/>
                <a:gd name="connsiteY0" fmla="*/ 0 h 32095"/>
                <a:gd name="connsiteX1" fmla="*/ 192573 w 192573"/>
                <a:gd name="connsiteY1" fmla="*/ 0 h 32095"/>
                <a:gd name="connsiteX2" fmla="*/ 192573 w 192573"/>
                <a:gd name="connsiteY2" fmla="*/ 32096 h 32095"/>
                <a:gd name="connsiteX3" fmla="*/ 0 w 192573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573" h="32095">
                  <a:moveTo>
                    <a:pt x="0" y="0"/>
                  </a:moveTo>
                  <a:lnTo>
                    <a:pt x="192573" y="0"/>
                  </a:lnTo>
                  <a:lnTo>
                    <a:pt x="192573" y="32096"/>
                  </a:lnTo>
                  <a:lnTo>
                    <a:pt x="0" y="32096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3230" y="7809"/>
              <a:ext cx="94" cy="16"/>
            </a:xfrm>
            <a:custGeom>
              <a:avLst/>
              <a:gdLst>
                <a:gd name="connsiteX0" fmla="*/ 0 w 192573"/>
                <a:gd name="connsiteY0" fmla="*/ 0 h 32095"/>
                <a:gd name="connsiteX1" fmla="*/ 192573 w 192573"/>
                <a:gd name="connsiteY1" fmla="*/ 0 h 32095"/>
                <a:gd name="connsiteX2" fmla="*/ 192573 w 192573"/>
                <a:gd name="connsiteY2" fmla="*/ 32096 h 32095"/>
                <a:gd name="connsiteX3" fmla="*/ 0 w 192573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573" h="32095">
                  <a:moveTo>
                    <a:pt x="0" y="0"/>
                  </a:moveTo>
                  <a:lnTo>
                    <a:pt x="192573" y="0"/>
                  </a:lnTo>
                  <a:lnTo>
                    <a:pt x="192573" y="32096"/>
                  </a:lnTo>
                  <a:lnTo>
                    <a:pt x="0" y="32096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2886" y="7497"/>
              <a:ext cx="484" cy="484"/>
            </a:xfrm>
            <a:custGeom>
              <a:avLst/>
              <a:gdLst>
                <a:gd name="connsiteX0" fmla="*/ 994961 w 994960"/>
                <a:gd name="connsiteY0" fmla="*/ 208621 h 994961"/>
                <a:gd name="connsiteX1" fmla="*/ 786340 w 994960"/>
                <a:gd name="connsiteY1" fmla="*/ 0 h 994961"/>
                <a:gd name="connsiteX2" fmla="*/ 636149 w 994960"/>
                <a:gd name="connsiteY2" fmla="*/ 64191 h 994961"/>
                <a:gd name="connsiteX3" fmla="*/ 394550 w 994960"/>
                <a:gd name="connsiteY3" fmla="*/ 64191 h 994961"/>
                <a:gd name="connsiteX4" fmla="*/ 192573 w 994960"/>
                <a:gd name="connsiteY4" fmla="*/ 266168 h 994961"/>
                <a:gd name="connsiteX5" fmla="*/ 192573 w 994960"/>
                <a:gd name="connsiteY5" fmla="*/ 706102 h 994961"/>
                <a:gd name="connsiteX6" fmla="*/ 80239 w 994960"/>
                <a:gd name="connsiteY6" fmla="*/ 706102 h 994961"/>
                <a:gd name="connsiteX7" fmla="*/ 0 w 994960"/>
                <a:gd name="connsiteY7" fmla="*/ 786341 h 994961"/>
                <a:gd name="connsiteX8" fmla="*/ 0 w 994960"/>
                <a:gd name="connsiteY8" fmla="*/ 850532 h 994961"/>
                <a:gd name="connsiteX9" fmla="*/ 80239 w 994960"/>
                <a:gd name="connsiteY9" fmla="*/ 930770 h 994961"/>
                <a:gd name="connsiteX10" fmla="*/ 192573 w 994960"/>
                <a:gd name="connsiteY10" fmla="*/ 930770 h 994961"/>
                <a:gd name="connsiteX11" fmla="*/ 192573 w 994960"/>
                <a:gd name="connsiteY11" fmla="*/ 994962 h 994961"/>
                <a:gd name="connsiteX12" fmla="*/ 962865 w 994960"/>
                <a:gd name="connsiteY12" fmla="*/ 994962 h 994961"/>
                <a:gd name="connsiteX13" fmla="*/ 962865 w 994960"/>
                <a:gd name="connsiteY13" fmla="*/ 319286 h 994961"/>
                <a:gd name="connsiteX14" fmla="*/ 994961 w 994960"/>
                <a:gd name="connsiteY14" fmla="*/ 208621 h 994961"/>
                <a:gd name="connsiteX15" fmla="*/ 786340 w 994960"/>
                <a:gd name="connsiteY15" fmla="*/ 32096 h 994961"/>
                <a:gd name="connsiteX16" fmla="*/ 962865 w 994960"/>
                <a:gd name="connsiteY16" fmla="*/ 208621 h 994961"/>
                <a:gd name="connsiteX17" fmla="*/ 786340 w 994960"/>
                <a:gd name="connsiteY17" fmla="*/ 385146 h 994961"/>
                <a:gd name="connsiteX18" fmla="*/ 609815 w 994960"/>
                <a:gd name="connsiteY18" fmla="*/ 208621 h 994961"/>
                <a:gd name="connsiteX19" fmla="*/ 786340 w 994960"/>
                <a:gd name="connsiteY19" fmla="*/ 32096 h 994961"/>
                <a:gd name="connsiteX20" fmla="*/ 385146 w 994960"/>
                <a:gd name="connsiteY20" fmla="*/ 118978 h 994961"/>
                <a:gd name="connsiteX21" fmla="*/ 385146 w 994960"/>
                <a:gd name="connsiteY21" fmla="*/ 256764 h 994961"/>
                <a:gd name="connsiteX22" fmla="*/ 247360 w 994960"/>
                <a:gd name="connsiteY22" fmla="*/ 256764 h 994961"/>
                <a:gd name="connsiteX23" fmla="*/ 718362 w 994960"/>
                <a:gd name="connsiteY23" fmla="*/ 818436 h 994961"/>
                <a:gd name="connsiteX24" fmla="*/ 674006 w 994960"/>
                <a:gd name="connsiteY24" fmla="*/ 840614 h 994961"/>
                <a:gd name="connsiteX25" fmla="*/ 674006 w 994960"/>
                <a:gd name="connsiteY25" fmla="*/ 796258 h 994961"/>
                <a:gd name="connsiteX26" fmla="*/ 641910 w 994960"/>
                <a:gd name="connsiteY26" fmla="*/ 856662 h 994961"/>
                <a:gd name="connsiteX27" fmla="*/ 567160 w 994960"/>
                <a:gd name="connsiteY27" fmla="*/ 894037 h 994961"/>
                <a:gd name="connsiteX28" fmla="*/ 548849 w 994960"/>
                <a:gd name="connsiteY28" fmla="*/ 866547 h 994961"/>
                <a:gd name="connsiteX29" fmla="*/ 580961 w 994960"/>
                <a:gd name="connsiteY29" fmla="*/ 818356 h 994961"/>
                <a:gd name="connsiteX30" fmla="*/ 548865 w 994960"/>
                <a:gd name="connsiteY30" fmla="*/ 770261 h 994961"/>
                <a:gd name="connsiteX31" fmla="*/ 567160 w 994960"/>
                <a:gd name="connsiteY31" fmla="*/ 742851 h 994961"/>
                <a:gd name="connsiteX32" fmla="*/ 641910 w 994960"/>
                <a:gd name="connsiteY32" fmla="*/ 780210 h 994961"/>
                <a:gd name="connsiteX33" fmla="*/ 224669 w 994960"/>
                <a:gd name="connsiteY33" fmla="*/ 898675 h 994961"/>
                <a:gd name="connsiteX34" fmla="*/ 192573 w 994960"/>
                <a:gd name="connsiteY34" fmla="*/ 898675 h 994961"/>
                <a:gd name="connsiteX35" fmla="*/ 192573 w 994960"/>
                <a:gd name="connsiteY35" fmla="*/ 738197 h 994961"/>
                <a:gd name="connsiteX36" fmla="*/ 224669 w 994960"/>
                <a:gd name="connsiteY36" fmla="*/ 738197 h 994961"/>
                <a:gd name="connsiteX37" fmla="*/ 256764 w 994960"/>
                <a:gd name="connsiteY37" fmla="*/ 834484 h 994961"/>
                <a:gd name="connsiteX38" fmla="*/ 531646 w 994960"/>
                <a:gd name="connsiteY38" fmla="*/ 834484 h 994961"/>
                <a:gd name="connsiteX39" fmla="*/ 510302 w 994960"/>
                <a:gd name="connsiteY39" fmla="*/ 866547 h 994961"/>
                <a:gd name="connsiteX40" fmla="*/ 531710 w 994960"/>
                <a:gd name="connsiteY40" fmla="*/ 898675 h 994961"/>
                <a:gd name="connsiteX41" fmla="*/ 256764 w 994960"/>
                <a:gd name="connsiteY41" fmla="*/ 898675 h 994961"/>
                <a:gd name="connsiteX42" fmla="*/ 531726 w 994960"/>
                <a:gd name="connsiteY42" fmla="*/ 802388 h 994961"/>
                <a:gd name="connsiteX43" fmla="*/ 256764 w 994960"/>
                <a:gd name="connsiteY43" fmla="*/ 802388 h 994961"/>
                <a:gd name="connsiteX44" fmla="*/ 256764 w 994960"/>
                <a:gd name="connsiteY44" fmla="*/ 738197 h 994961"/>
                <a:gd name="connsiteX45" fmla="*/ 531662 w 994960"/>
                <a:gd name="connsiteY45" fmla="*/ 738197 h 994961"/>
                <a:gd name="connsiteX46" fmla="*/ 510286 w 994960"/>
                <a:gd name="connsiteY46" fmla="*/ 770245 h 994961"/>
                <a:gd name="connsiteX47" fmla="*/ 32096 w 994960"/>
                <a:gd name="connsiteY47" fmla="*/ 850532 h 994961"/>
                <a:gd name="connsiteX48" fmla="*/ 32096 w 994960"/>
                <a:gd name="connsiteY48" fmla="*/ 786341 h 994961"/>
                <a:gd name="connsiteX49" fmla="*/ 80239 w 994960"/>
                <a:gd name="connsiteY49" fmla="*/ 738197 h 994961"/>
                <a:gd name="connsiteX50" fmla="*/ 160478 w 994960"/>
                <a:gd name="connsiteY50" fmla="*/ 738197 h 994961"/>
                <a:gd name="connsiteX51" fmla="*/ 160478 w 994960"/>
                <a:gd name="connsiteY51" fmla="*/ 898675 h 994961"/>
                <a:gd name="connsiteX52" fmla="*/ 80239 w 994960"/>
                <a:gd name="connsiteY52" fmla="*/ 898675 h 994961"/>
                <a:gd name="connsiteX53" fmla="*/ 32096 w 994960"/>
                <a:gd name="connsiteY53" fmla="*/ 850532 h 994961"/>
                <a:gd name="connsiteX54" fmla="*/ 224669 w 994960"/>
                <a:gd name="connsiteY54" fmla="*/ 962866 h 994961"/>
                <a:gd name="connsiteX55" fmla="*/ 224669 w 994960"/>
                <a:gd name="connsiteY55" fmla="*/ 930770 h 994961"/>
                <a:gd name="connsiteX56" fmla="*/ 565459 w 994960"/>
                <a:gd name="connsiteY56" fmla="*/ 930770 h 994961"/>
                <a:gd name="connsiteX57" fmla="*/ 790127 w 994960"/>
                <a:gd name="connsiteY57" fmla="*/ 818436 h 994961"/>
                <a:gd name="connsiteX58" fmla="*/ 565459 w 994960"/>
                <a:gd name="connsiteY58" fmla="*/ 706102 h 994961"/>
                <a:gd name="connsiteX59" fmla="*/ 224669 w 994960"/>
                <a:gd name="connsiteY59" fmla="*/ 706102 h 994961"/>
                <a:gd name="connsiteX60" fmla="*/ 224669 w 994960"/>
                <a:gd name="connsiteY60" fmla="*/ 288860 h 994961"/>
                <a:gd name="connsiteX61" fmla="*/ 417242 w 994960"/>
                <a:gd name="connsiteY61" fmla="*/ 288860 h 994961"/>
                <a:gd name="connsiteX62" fmla="*/ 417242 w 994960"/>
                <a:gd name="connsiteY62" fmla="*/ 96287 h 994961"/>
                <a:gd name="connsiteX63" fmla="*/ 610826 w 994960"/>
                <a:gd name="connsiteY63" fmla="*/ 96287 h 994961"/>
                <a:gd name="connsiteX64" fmla="*/ 577719 w 994960"/>
                <a:gd name="connsiteY64" fmla="*/ 208621 h 994961"/>
                <a:gd name="connsiteX65" fmla="*/ 643820 w 994960"/>
                <a:gd name="connsiteY65" fmla="*/ 360545 h 994961"/>
                <a:gd name="connsiteX66" fmla="*/ 561671 w 994960"/>
                <a:gd name="connsiteY66" fmla="*/ 442694 h 994961"/>
                <a:gd name="connsiteX67" fmla="*/ 465866 w 994960"/>
                <a:gd name="connsiteY67" fmla="*/ 346889 h 994961"/>
                <a:gd name="connsiteX68" fmla="*/ 256764 w 994960"/>
                <a:gd name="connsiteY68" fmla="*/ 538563 h 994961"/>
                <a:gd name="connsiteX69" fmla="*/ 256764 w 994960"/>
                <a:gd name="connsiteY69" fmla="*/ 674006 h 994961"/>
                <a:gd name="connsiteX70" fmla="*/ 674006 w 994960"/>
                <a:gd name="connsiteY70" fmla="*/ 674006 h 994961"/>
                <a:gd name="connsiteX71" fmla="*/ 674006 w 994960"/>
                <a:gd name="connsiteY71" fmla="*/ 384135 h 994961"/>
                <a:gd name="connsiteX72" fmla="*/ 786340 w 994960"/>
                <a:gd name="connsiteY72" fmla="*/ 417242 h 994961"/>
                <a:gd name="connsiteX73" fmla="*/ 930770 w 994960"/>
                <a:gd name="connsiteY73" fmla="*/ 358812 h 994961"/>
                <a:gd name="connsiteX74" fmla="*/ 930770 w 994960"/>
                <a:gd name="connsiteY74" fmla="*/ 962866 h 994961"/>
                <a:gd name="connsiteX75" fmla="*/ 288860 w 994960"/>
                <a:gd name="connsiteY75" fmla="*/ 641911 h 994961"/>
                <a:gd name="connsiteX76" fmla="*/ 288860 w 994960"/>
                <a:gd name="connsiteY76" fmla="*/ 552685 h 994961"/>
                <a:gd name="connsiteX77" fmla="*/ 353051 w 994960"/>
                <a:gd name="connsiteY77" fmla="*/ 493838 h 994961"/>
                <a:gd name="connsiteX78" fmla="*/ 353051 w 994960"/>
                <a:gd name="connsiteY78" fmla="*/ 641911 h 994961"/>
                <a:gd name="connsiteX79" fmla="*/ 385146 w 994960"/>
                <a:gd name="connsiteY79" fmla="*/ 464422 h 994961"/>
                <a:gd name="connsiteX80" fmla="*/ 449337 w 994960"/>
                <a:gd name="connsiteY80" fmla="*/ 405575 h 994961"/>
                <a:gd name="connsiteX81" fmla="*/ 449337 w 994960"/>
                <a:gd name="connsiteY81" fmla="*/ 641911 h 994961"/>
                <a:gd name="connsiteX82" fmla="*/ 385146 w 994960"/>
                <a:gd name="connsiteY82" fmla="*/ 641911 h 994961"/>
                <a:gd name="connsiteX83" fmla="*/ 481433 w 994960"/>
                <a:gd name="connsiteY83" fmla="*/ 407838 h 994961"/>
                <a:gd name="connsiteX84" fmla="*/ 545624 w 994960"/>
                <a:gd name="connsiteY84" fmla="*/ 472029 h 994961"/>
                <a:gd name="connsiteX85" fmla="*/ 545624 w 994960"/>
                <a:gd name="connsiteY85" fmla="*/ 641911 h 994961"/>
                <a:gd name="connsiteX86" fmla="*/ 481433 w 994960"/>
                <a:gd name="connsiteY86" fmla="*/ 641911 h 994961"/>
                <a:gd name="connsiteX87" fmla="*/ 577719 w 994960"/>
                <a:gd name="connsiteY87" fmla="*/ 472029 h 994961"/>
                <a:gd name="connsiteX88" fmla="*/ 641910 w 994960"/>
                <a:gd name="connsiteY88" fmla="*/ 407838 h 994961"/>
                <a:gd name="connsiteX89" fmla="*/ 641910 w 994960"/>
                <a:gd name="connsiteY89" fmla="*/ 641911 h 994961"/>
                <a:gd name="connsiteX90" fmla="*/ 577719 w 994960"/>
                <a:gd name="connsiteY90" fmla="*/ 641911 h 99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994960" h="994961">
                  <a:moveTo>
                    <a:pt x="994961" y="208621"/>
                  </a:moveTo>
                  <a:cubicBezTo>
                    <a:pt x="994961" y="93591"/>
                    <a:pt x="901370" y="0"/>
                    <a:pt x="786340" y="0"/>
                  </a:cubicBezTo>
                  <a:cubicBezTo>
                    <a:pt x="727364" y="0"/>
                    <a:pt x="674134" y="24714"/>
                    <a:pt x="636149" y="64191"/>
                  </a:cubicBezTo>
                  <a:lnTo>
                    <a:pt x="394550" y="64191"/>
                  </a:lnTo>
                  <a:lnTo>
                    <a:pt x="192573" y="266168"/>
                  </a:lnTo>
                  <a:lnTo>
                    <a:pt x="192573" y="706102"/>
                  </a:lnTo>
                  <a:lnTo>
                    <a:pt x="80239" y="706102"/>
                  </a:lnTo>
                  <a:cubicBezTo>
                    <a:pt x="35995" y="706102"/>
                    <a:pt x="0" y="742097"/>
                    <a:pt x="0" y="786341"/>
                  </a:cubicBezTo>
                  <a:lnTo>
                    <a:pt x="0" y="850532"/>
                  </a:lnTo>
                  <a:cubicBezTo>
                    <a:pt x="0" y="894775"/>
                    <a:pt x="35995" y="930770"/>
                    <a:pt x="80239" y="930770"/>
                  </a:cubicBezTo>
                  <a:lnTo>
                    <a:pt x="192573" y="930770"/>
                  </a:lnTo>
                  <a:lnTo>
                    <a:pt x="192573" y="994962"/>
                  </a:lnTo>
                  <a:lnTo>
                    <a:pt x="962865" y="994962"/>
                  </a:lnTo>
                  <a:lnTo>
                    <a:pt x="962865" y="319286"/>
                  </a:lnTo>
                  <a:cubicBezTo>
                    <a:pt x="983085" y="287175"/>
                    <a:pt x="994961" y="249302"/>
                    <a:pt x="994961" y="208621"/>
                  </a:cubicBezTo>
                  <a:close/>
                  <a:moveTo>
                    <a:pt x="786340" y="32096"/>
                  </a:moveTo>
                  <a:cubicBezTo>
                    <a:pt x="883669" y="32096"/>
                    <a:pt x="962865" y="111291"/>
                    <a:pt x="962865" y="208621"/>
                  </a:cubicBezTo>
                  <a:cubicBezTo>
                    <a:pt x="962865" y="305951"/>
                    <a:pt x="883669" y="385146"/>
                    <a:pt x="786340" y="385146"/>
                  </a:cubicBezTo>
                  <a:cubicBezTo>
                    <a:pt x="689010" y="385146"/>
                    <a:pt x="609815" y="305951"/>
                    <a:pt x="609815" y="208621"/>
                  </a:cubicBezTo>
                  <a:cubicBezTo>
                    <a:pt x="609815" y="111291"/>
                    <a:pt x="689010" y="32096"/>
                    <a:pt x="786340" y="32096"/>
                  </a:cubicBezTo>
                  <a:close/>
                  <a:moveTo>
                    <a:pt x="385146" y="118978"/>
                  </a:moveTo>
                  <a:lnTo>
                    <a:pt x="385146" y="256764"/>
                  </a:lnTo>
                  <a:lnTo>
                    <a:pt x="247360" y="256764"/>
                  </a:lnTo>
                  <a:close/>
                  <a:moveTo>
                    <a:pt x="718362" y="818436"/>
                  </a:moveTo>
                  <a:lnTo>
                    <a:pt x="674006" y="840614"/>
                  </a:lnTo>
                  <a:lnTo>
                    <a:pt x="674006" y="796258"/>
                  </a:lnTo>
                  <a:close/>
                  <a:moveTo>
                    <a:pt x="641910" y="856662"/>
                  </a:moveTo>
                  <a:lnTo>
                    <a:pt x="567160" y="894037"/>
                  </a:lnTo>
                  <a:lnTo>
                    <a:pt x="548849" y="866547"/>
                  </a:lnTo>
                  <a:lnTo>
                    <a:pt x="580961" y="818356"/>
                  </a:lnTo>
                  <a:lnTo>
                    <a:pt x="548865" y="770261"/>
                  </a:lnTo>
                  <a:lnTo>
                    <a:pt x="567160" y="742851"/>
                  </a:lnTo>
                  <a:lnTo>
                    <a:pt x="641910" y="780210"/>
                  </a:lnTo>
                  <a:close/>
                  <a:moveTo>
                    <a:pt x="224669" y="898675"/>
                  </a:moveTo>
                  <a:lnTo>
                    <a:pt x="192573" y="898675"/>
                  </a:lnTo>
                  <a:lnTo>
                    <a:pt x="192573" y="738197"/>
                  </a:lnTo>
                  <a:lnTo>
                    <a:pt x="224669" y="738197"/>
                  </a:lnTo>
                  <a:close/>
                  <a:moveTo>
                    <a:pt x="256764" y="834484"/>
                  </a:moveTo>
                  <a:lnTo>
                    <a:pt x="531646" y="834484"/>
                  </a:lnTo>
                  <a:lnTo>
                    <a:pt x="510302" y="866547"/>
                  </a:lnTo>
                  <a:lnTo>
                    <a:pt x="531710" y="898675"/>
                  </a:lnTo>
                  <a:lnTo>
                    <a:pt x="256764" y="898675"/>
                  </a:lnTo>
                  <a:close/>
                  <a:moveTo>
                    <a:pt x="531726" y="802388"/>
                  </a:moveTo>
                  <a:lnTo>
                    <a:pt x="256764" y="802388"/>
                  </a:lnTo>
                  <a:lnTo>
                    <a:pt x="256764" y="738197"/>
                  </a:lnTo>
                  <a:lnTo>
                    <a:pt x="531662" y="738197"/>
                  </a:lnTo>
                  <a:lnTo>
                    <a:pt x="510286" y="770245"/>
                  </a:lnTo>
                  <a:close/>
                  <a:moveTo>
                    <a:pt x="32096" y="850532"/>
                  </a:moveTo>
                  <a:lnTo>
                    <a:pt x="32096" y="786341"/>
                  </a:lnTo>
                  <a:cubicBezTo>
                    <a:pt x="32096" y="759798"/>
                    <a:pt x="53696" y="738197"/>
                    <a:pt x="80239" y="738197"/>
                  </a:cubicBezTo>
                  <a:lnTo>
                    <a:pt x="160478" y="738197"/>
                  </a:lnTo>
                  <a:lnTo>
                    <a:pt x="160478" y="898675"/>
                  </a:lnTo>
                  <a:lnTo>
                    <a:pt x="80239" y="898675"/>
                  </a:lnTo>
                  <a:cubicBezTo>
                    <a:pt x="53696" y="898675"/>
                    <a:pt x="32096" y="877075"/>
                    <a:pt x="32096" y="850532"/>
                  </a:cubicBezTo>
                  <a:close/>
                  <a:moveTo>
                    <a:pt x="224669" y="962866"/>
                  </a:moveTo>
                  <a:lnTo>
                    <a:pt x="224669" y="930770"/>
                  </a:lnTo>
                  <a:lnTo>
                    <a:pt x="565459" y="930770"/>
                  </a:lnTo>
                  <a:lnTo>
                    <a:pt x="790127" y="818436"/>
                  </a:lnTo>
                  <a:lnTo>
                    <a:pt x="565459" y="706102"/>
                  </a:lnTo>
                  <a:lnTo>
                    <a:pt x="224669" y="706102"/>
                  </a:lnTo>
                  <a:lnTo>
                    <a:pt x="224669" y="288860"/>
                  </a:lnTo>
                  <a:lnTo>
                    <a:pt x="417242" y="288860"/>
                  </a:lnTo>
                  <a:lnTo>
                    <a:pt x="417242" y="96287"/>
                  </a:lnTo>
                  <a:lnTo>
                    <a:pt x="610826" y="96287"/>
                  </a:lnTo>
                  <a:cubicBezTo>
                    <a:pt x="589980" y="128751"/>
                    <a:pt x="577719" y="167250"/>
                    <a:pt x="577719" y="208621"/>
                  </a:cubicBezTo>
                  <a:cubicBezTo>
                    <a:pt x="577719" y="268527"/>
                    <a:pt x="603251" y="322464"/>
                    <a:pt x="643820" y="360545"/>
                  </a:cubicBezTo>
                  <a:lnTo>
                    <a:pt x="561671" y="442694"/>
                  </a:lnTo>
                  <a:lnTo>
                    <a:pt x="465866" y="346889"/>
                  </a:lnTo>
                  <a:lnTo>
                    <a:pt x="256764" y="538563"/>
                  </a:lnTo>
                  <a:lnTo>
                    <a:pt x="256764" y="674006"/>
                  </a:lnTo>
                  <a:lnTo>
                    <a:pt x="674006" y="674006"/>
                  </a:lnTo>
                  <a:lnTo>
                    <a:pt x="674006" y="384135"/>
                  </a:lnTo>
                  <a:cubicBezTo>
                    <a:pt x="706470" y="404981"/>
                    <a:pt x="744969" y="417242"/>
                    <a:pt x="786340" y="417242"/>
                  </a:cubicBezTo>
                  <a:cubicBezTo>
                    <a:pt x="842395" y="417242"/>
                    <a:pt x="893250" y="394903"/>
                    <a:pt x="930770" y="358812"/>
                  </a:cubicBezTo>
                  <a:lnTo>
                    <a:pt x="930770" y="962866"/>
                  </a:lnTo>
                  <a:close/>
                  <a:moveTo>
                    <a:pt x="288860" y="641911"/>
                  </a:moveTo>
                  <a:lnTo>
                    <a:pt x="288860" y="552685"/>
                  </a:lnTo>
                  <a:lnTo>
                    <a:pt x="353051" y="493838"/>
                  </a:lnTo>
                  <a:lnTo>
                    <a:pt x="353051" y="641911"/>
                  </a:lnTo>
                  <a:close/>
                  <a:moveTo>
                    <a:pt x="385146" y="464422"/>
                  </a:moveTo>
                  <a:lnTo>
                    <a:pt x="449337" y="405575"/>
                  </a:lnTo>
                  <a:lnTo>
                    <a:pt x="449337" y="641911"/>
                  </a:lnTo>
                  <a:lnTo>
                    <a:pt x="385146" y="641911"/>
                  </a:lnTo>
                  <a:close/>
                  <a:moveTo>
                    <a:pt x="481433" y="407838"/>
                  </a:moveTo>
                  <a:lnTo>
                    <a:pt x="545624" y="472029"/>
                  </a:lnTo>
                  <a:lnTo>
                    <a:pt x="545624" y="641911"/>
                  </a:lnTo>
                  <a:lnTo>
                    <a:pt x="481433" y="641911"/>
                  </a:lnTo>
                  <a:close/>
                  <a:moveTo>
                    <a:pt x="577719" y="472029"/>
                  </a:moveTo>
                  <a:lnTo>
                    <a:pt x="641910" y="407838"/>
                  </a:lnTo>
                  <a:lnTo>
                    <a:pt x="641910" y="641911"/>
                  </a:lnTo>
                  <a:lnTo>
                    <a:pt x="577719" y="641911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3011" y="7653"/>
              <a:ext cx="16" cy="16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3011" y="7684"/>
              <a:ext cx="16" cy="16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3011" y="7716"/>
              <a:ext cx="16" cy="16"/>
            </a:xfrm>
            <a:custGeom>
              <a:avLst/>
              <a:gdLst>
                <a:gd name="connsiteX0" fmla="*/ 0 w 32095"/>
                <a:gd name="connsiteY0" fmla="*/ 0 h 32095"/>
                <a:gd name="connsiteX1" fmla="*/ 32096 w 32095"/>
                <a:gd name="connsiteY1" fmla="*/ 0 h 32095"/>
                <a:gd name="connsiteX2" fmla="*/ 32096 w 32095"/>
                <a:gd name="connsiteY2" fmla="*/ 32096 h 32095"/>
                <a:gd name="connsiteX3" fmla="*/ 0 w 32095"/>
                <a:gd name="connsiteY3" fmla="*/ 32096 h 3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95" h="32095">
                  <a:moveTo>
                    <a:pt x="0" y="0"/>
                  </a:moveTo>
                  <a:lnTo>
                    <a:pt x="32096" y="0"/>
                  </a:lnTo>
                  <a:lnTo>
                    <a:pt x="32096" y="32096"/>
                  </a:lnTo>
                  <a:lnTo>
                    <a:pt x="0" y="32096"/>
                  </a:lnTo>
                  <a:close/>
                </a:path>
              </a:pathLst>
            </a:custGeom>
            <a:solidFill>
              <a:schemeClr val="bg1"/>
            </a:solidFill>
            <a:ln w="159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12041505" y="2559050"/>
            <a:ext cx="300990" cy="1739900"/>
          </a:xfrm>
          <a:prstGeom prst="roundRect">
            <a:avLst>
              <a:gd name="adj" fmla="val 2088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05155" y="4652645"/>
            <a:ext cx="9163050" cy="1414145"/>
          </a:xfrm>
          <a:prstGeom prst="roundRect">
            <a:avLst>
              <a:gd name="adj" fmla="val 279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344472" y="1846590"/>
            <a:ext cx="478802" cy="478802"/>
            <a:chOff x="10801774" y="1512103"/>
            <a:chExt cx="478802" cy="478802"/>
          </a:xfrm>
        </p:grpSpPr>
        <p:sp>
          <p:nvSpPr>
            <p:cNvPr id="17" name="椭圆 16"/>
            <p:cNvSpPr/>
            <p:nvPr/>
          </p:nvSpPr>
          <p:spPr>
            <a:xfrm>
              <a:off x="10801774" y="1512103"/>
              <a:ext cx="478802" cy="47880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10980065" y="1673510"/>
              <a:ext cx="180946" cy="1559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" name="圆角矩形 49"/>
          <p:cNvSpPr/>
          <p:nvPr/>
        </p:nvSpPr>
        <p:spPr>
          <a:xfrm>
            <a:off x="5361770" y="1905124"/>
            <a:ext cx="204601" cy="173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48300" y="188595"/>
            <a:ext cx="6408420" cy="669671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7653B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460668" y="2013136"/>
            <a:ext cx="6805" cy="1523876"/>
          </a:xfrm>
          <a:prstGeom prst="straightConnector1">
            <a:avLst/>
          </a:prstGeom>
          <a:ln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工程绘图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76" y="1091809"/>
            <a:ext cx="6075926" cy="60759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50" name="圆角矩形 49"/>
          <p:cNvSpPr/>
          <p:nvPr/>
        </p:nvSpPr>
        <p:spPr>
          <a:xfrm>
            <a:off x="605155" y="1296670"/>
            <a:ext cx="4482465" cy="1330960"/>
          </a:xfrm>
          <a:prstGeom prst="roundRect">
            <a:avLst>
              <a:gd name="adj" fmla="val 391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015865" y="-171450"/>
            <a:ext cx="7230745" cy="7556500"/>
          </a:xfrm>
          <a:prstGeom prst="ellipse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/private/var/folders/nz/k6skbgss4qxbjxz5rvz19vfm0000gn/T/com.kingsoft.wpsoffice.mac/photoedit2/2023112719505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920" y="3429000"/>
            <a:ext cx="1319530" cy="496570"/>
          </a:xfrm>
          <a:prstGeom prst="rect">
            <a:avLst/>
          </a:prstGeom>
          <a:effectLst>
            <a:glow rad="63500">
              <a:schemeClr val="bg1">
                <a:alpha val="0"/>
              </a:schemeClr>
            </a:glow>
          </a:effectLst>
        </p:spPr>
      </p:pic>
      <p:pic>
        <p:nvPicPr>
          <p:cNvPr id="9" name="图片 8" descr="/private/var/folders/nz/k6skbgss4qxbjxz5rvz19vfm0000gn/T/com.kingsoft.wpsoffice.mac/photoedit2/2023112719505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330" y="5085080"/>
            <a:ext cx="1844675" cy="496570"/>
          </a:xfrm>
          <a:prstGeom prst="rect">
            <a:avLst/>
          </a:prstGeom>
          <a:effectLst>
            <a:glow rad="63500">
              <a:schemeClr val="bg1">
                <a:alpha val="0"/>
              </a:schemeClr>
            </a:glow>
          </a:effectLst>
        </p:spPr>
      </p:pic>
      <p:pic>
        <p:nvPicPr>
          <p:cNvPr id="10" name="图片 9" descr="/private/var/folders/nz/k6skbgss4qxbjxz5rvz19vfm0000gn/T/com.kingsoft.wpsoffice.mac/photoedit2/2023112719505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1722755"/>
            <a:ext cx="870585" cy="496570"/>
          </a:xfrm>
          <a:prstGeom prst="rect">
            <a:avLst/>
          </a:prstGeom>
          <a:effectLst>
            <a:glow rad="63500">
              <a:schemeClr val="bg1">
                <a:alpha val="0"/>
              </a:schemeClr>
            </a:glow>
          </a:effectLst>
        </p:spPr>
      </p:pic>
      <p:pic>
        <p:nvPicPr>
          <p:cNvPr id="7" name="图片 6" descr="截屏2024-11-23 14.42.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40000">
            <a:off x="5565775" y="113030"/>
            <a:ext cx="4206240" cy="7726045"/>
          </a:xfrm>
          <a:prstGeom prst="rect">
            <a:avLst/>
          </a:prstGeom>
        </p:spPr>
      </p:pic>
      <p:pic>
        <p:nvPicPr>
          <p:cNvPr id="29" name="图片 28" descr="截屏2024-11-23 15.57.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0000">
            <a:off x="7590790" y="161925"/>
            <a:ext cx="4734560" cy="795591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94519" y="1627688"/>
            <a:ext cx="2978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Goods nearby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9029E5-DD7E-75FC-CFB4-8928C1E463FF}"/>
              </a:ext>
            </a:extLst>
          </p:cNvPr>
          <p:cNvSpPr txBox="1"/>
          <p:nvPr/>
        </p:nvSpPr>
        <p:spPr>
          <a:xfrm>
            <a:off x="478962" y="229571"/>
            <a:ext cx="3742809" cy="707886"/>
          </a:xfrm>
          <a:prstGeom prst="rect">
            <a:avLst/>
          </a:prstGeom>
          <a:noFill/>
          <a:effectLst>
            <a:outerShdw blurRad="25400" dist="38100" dir="8100000" algn="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2C68FF"/>
                    </a:gs>
                    <a:gs pos="100000">
                      <a:srgbClr val="003FDE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lvl="0">
              <a:buClrTx/>
              <a:buSzTx/>
              <a:buFontTx/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Arial" panose="020B0604020202020204" pitchFamily="34" charset="0"/>
                <a:ea typeface="黑体" charset="0"/>
                <a:cs typeface="Arial" panose="020B0604020202020204" pitchFamily="34" charset="0"/>
                <a:sym typeface="+mn-ea"/>
              </a:rPr>
              <a:t>UI</a:t>
            </a:r>
            <a:endParaRPr lang="zh-CN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Arial" panose="020B0604020202020204" pitchFamily="34" charset="0"/>
              <a:ea typeface="黑体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362B97-2758-CC65-1C34-3B07E7742E37}"/>
              </a:ext>
            </a:extLst>
          </p:cNvPr>
          <p:cNvSpPr txBox="1"/>
          <p:nvPr/>
        </p:nvSpPr>
        <p:spPr>
          <a:xfrm>
            <a:off x="834390" y="3302084"/>
            <a:ext cx="3413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Multi-Language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23AF33-89F8-23AA-4744-E60C6F9066BB}"/>
              </a:ext>
            </a:extLst>
          </p:cNvPr>
          <p:cNvSpPr txBox="1"/>
          <p:nvPr/>
        </p:nvSpPr>
        <p:spPr>
          <a:xfrm>
            <a:off x="882967" y="5040977"/>
            <a:ext cx="2978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Fuzzy Search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TEXTBEAUTIFYED" val="1"/>
  <p:tag name="COMMONDATA" val="eyJoZGlkIjoiNzUxMTI3YTI3Yzg4NWQzNjcyYzE2YWUxNDVmNGIxZ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56.2,&quot;left&quot;:83.075,&quot;top&quot;:130.65,&quot;width&quot;:587.37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56.2,&quot;left&quot;:83.075,&quot;top&quot;:130.65,&quot;width&quot;:587.37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8.8,&quot;left&quot;:531,&quot;top&quot;:99.9,&quot;width&quot;:451.6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17*246"/>
  <p:tag name="TABLE_ENDDRAG_RECT" val="493*201*417*24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9.35,&quot;left&quot;:76.85,&quot;top&quot;:82.85,&quot;width&quot;:796.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95,&quot;left&quot;:55.07503937007874,&quot;top&quot;:112.15,&quot;width&quot;:861.5249606299212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F2F2F2"/>
      </a:lt2>
      <a:accent1>
        <a:srgbClr val="8DD6F2"/>
      </a:accent1>
      <a:accent2>
        <a:srgbClr val="307EFE"/>
      </a:accent2>
      <a:accent3>
        <a:srgbClr val="FFFFFF"/>
      </a:accent3>
      <a:accent4>
        <a:srgbClr val="000000"/>
      </a:accent4>
      <a:accent5>
        <a:srgbClr val="F1C4D9"/>
      </a:accent5>
      <a:accent6>
        <a:srgbClr val="4256EE"/>
      </a:accent6>
      <a:hlink>
        <a:srgbClr val="009999"/>
      </a:hlink>
      <a:folHlink>
        <a:srgbClr val="99CC00"/>
      </a:folHlink>
    </a:clrScheme>
    <a:fontScheme name="自定义 6">
      <a:majorFont>
        <a:latin typeface="HarmonyOS Sans SC Light"/>
        <a:ea typeface="HarmonyOS Sans SC Black"/>
        <a:cs typeface=""/>
      </a:majorFont>
      <a:minorFont>
        <a:latin typeface="HarmonyOS Sans SC Light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 Light"/>
        <a:ea typeface=""/>
        <a:cs typeface=""/>
        <a:font script="Jpan" typeface="ＭＳ Ｐゴシック"/>
        <a:font script="Hang" typeface="맑은 고딕"/>
        <a:font script="Hans" typeface="HarmonyOS Sans SC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 Light"/>
        <a:ea typeface=""/>
        <a:cs typeface=""/>
        <a:font script="Jpan" typeface="ＭＳ Ｐゴシック"/>
        <a:font script="Hang" typeface="맑은 고딕"/>
        <a:font script="Hans" typeface="HarmonyOS Sans SC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392</Words>
  <Application>Microsoft Office PowerPoint</Application>
  <PresentationFormat>宽屏</PresentationFormat>
  <Paragraphs>128</Paragraphs>
  <Slides>17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HarmonyOS Sans SC Black</vt:lpstr>
      <vt:lpstr>HarmonyOS Sans SC Light</vt:lpstr>
      <vt:lpstr>Malgun Gothic</vt:lpstr>
      <vt:lpstr>黑体</vt:lpstr>
      <vt:lpstr>思源黑体</vt:lpstr>
      <vt:lpstr>微软雅黑</vt:lpstr>
      <vt:lpstr>Arial</vt:lpstr>
      <vt:lpstr>Arial Bold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鑫裕 洪</cp:lastModifiedBy>
  <cp:revision>198</cp:revision>
  <dcterms:created xsi:type="dcterms:W3CDTF">2024-11-24T03:01:43Z</dcterms:created>
  <dcterms:modified xsi:type="dcterms:W3CDTF">2024-11-24T03:52:33Z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2052-6.3.0.8471</vt:lpwstr>
  </property>
  <property fmtid="{D5CDD505-2E9C-101B-9397-08002B2CF9AE}" pid="3" name="ICV">
    <vt:lpwstr>5401E22329884EC8AC0EBB2C7BEA5451_13</vt:lpwstr>
  </property>
</Properties>
</file>